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1" r:id="rId6"/>
  </p:sldIdLst>
  <p:sldSz cx="6000750" cy="3657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C"/>
    <a:srgbClr val="00ADEF"/>
    <a:srgbClr val="0071CF"/>
    <a:srgbClr val="C1D32F"/>
    <a:srgbClr val="E9A921"/>
    <a:srgbClr val="EAA903"/>
    <a:srgbClr val="0071CE"/>
    <a:srgbClr val="EDAB00"/>
    <a:srgbClr val="C2D500"/>
    <a:srgbClr val="0B7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09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Viner" userId="44a60337-4356-447e-abb6-b947606f357f" providerId="ADAL" clId="{2F1354F0-6B9F-40B8-996A-9EFEFDD0805C}"/>
    <pc:docChg chg="modSld">
      <pc:chgData name="Jennifer Viner" userId="44a60337-4356-447e-abb6-b947606f357f" providerId="ADAL" clId="{2F1354F0-6B9F-40B8-996A-9EFEFDD0805C}" dt="2024-05-15T14:07:26.835" v="13" actId="20577"/>
      <pc:docMkLst>
        <pc:docMk/>
      </pc:docMkLst>
      <pc:sldChg chg="modSp mod">
        <pc:chgData name="Jennifer Viner" userId="44a60337-4356-447e-abb6-b947606f357f" providerId="ADAL" clId="{2F1354F0-6B9F-40B8-996A-9EFEFDD0805C}" dt="2024-05-15T14:07:26.835" v="13" actId="20577"/>
        <pc:sldMkLst>
          <pc:docMk/>
          <pc:sldMk cId="3730447611" sldId="261"/>
        </pc:sldMkLst>
        <pc:spChg chg="mod">
          <ac:chgData name="Jennifer Viner" userId="44a60337-4356-447e-abb6-b947606f357f" providerId="ADAL" clId="{2F1354F0-6B9F-40B8-996A-9EFEFDD0805C}" dt="2024-05-15T14:07:19.658" v="5" actId="20577"/>
          <ac:spMkLst>
            <pc:docMk/>
            <pc:sldMk cId="3730447611" sldId="261"/>
            <ac:spMk id="2" creationId="{9A325369-0C41-BACF-E7BB-9478D2C8C7E5}"/>
          </ac:spMkLst>
        </pc:spChg>
        <pc:spChg chg="mod">
          <ac:chgData name="Jennifer Viner" userId="44a60337-4356-447e-abb6-b947606f357f" providerId="ADAL" clId="{2F1354F0-6B9F-40B8-996A-9EFEFDD0805C}" dt="2024-05-15T14:07:26.835" v="13" actId="20577"/>
          <ac:spMkLst>
            <pc:docMk/>
            <pc:sldMk cId="3730447611" sldId="261"/>
            <ac:spMk id="18" creationId="{746EDE41-AF04-3C7D-424D-EA8D2A1A7A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NL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7B482-D7AB-0780-7481-740BDA33379B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6000750" cy="3704734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7D325A-6D44-0C2E-2922-747A5094540F}"/>
              </a:ext>
            </a:extLst>
          </p:cNvPr>
          <p:cNvGrpSpPr/>
          <p:nvPr userDrawn="1"/>
        </p:nvGrpSpPr>
        <p:grpSpPr>
          <a:xfrm>
            <a:off x="3878802" y="1444636"/>
            <a:ext cx="2391627" cy="2499213"/>
            <a:chOff x="4393945" y="2435347"/>
            <a:chExt cx="853669" cy="892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F3560C0-A7F9-B37C-AB5C-C68FC0897E68}"/>
                </a:ext>
              </a:extLst>
            </p:cNvPr>
            <p:cNvSpPr/>
            <p:nvPr userDrawn="1"/>
          </p:nvSpPr>
          <p:spPr>
            <a:xfrm>
              <a:off x="4393945" y="3026390"/>
              <a:ext cx="301028" cy="301028"/>
            </a:xfrm>
            <a:prstGeom prst="ellipse">
              <a:avLst/>
            </a:prstGeom>
            <a:solidFill>
              <a:srgbClr val="E9A92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D5A646-0DE0-C519-758A-BF32CB5A9D82}"/>
                </a:ext>
              </a:extLst>
            </p:cNvPr>
            <p:cNvSpPr/>
            <p:nvPr userDrawn="1"/>
          </p:nvSpPr>
          <p:spPr>
            <a:xfrm>
              <a:off x="4679132" y="2759294"/>
              <a:ext cx="449655" cy="449655"/>
            </a:xfrm>
            <a:prstGeom prst="ellipse">
              <a:avLst/>
            </a:prstGeom>
            <a:solidFill>
              <a:srgbClr val="C1D3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8FB7322-D870-BA7F-D9F1-4F6D78E16F33}"/>
                </a:ext>
              </a:extLst>
            </p:cNvPr>
            <p:cNvSpPr/>
            <p:nvPr userDrawn="1"/>
          </p:nvSpPr>
          <p:spPr>
            <a:xfrm>
              <a:off x="4946586" y="2435347"/>
              <a:ext cx="301028" cy="301028"/>
            </a:xfrm>
            <a:prstGeom prst="ellipse">
              <a:avLst/>
            </a:prstGeom>
            <a:solidFill>
              <a:srgbClr val="0071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65E23FC7-1A7C-657D-A615-A1579B473C49}"/>
              </a:ext>
            </a:extLst>
          </p:cNvPr>
          <p:cNvSpPr txBox="1">
            <a:spLocks/>
          </p:cNvSpPr>
          <p:nvPr userDrawn="1"/>
        </p:nvSpPr>
        <p:spPr>
          <a:xfrm>
            <a:off x="511498" y="1181547"/>
            <a:ext cx="5302967" cy="6344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00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5760"/>
            <a:r>
              <a:rPr lang="en-US" sz="4800" b="0" dirty="0">
                <a:solidFill>
                  <a:schemeClr val="bg1"/>
                </a:solidFill>
                <a:latin typeface="Aptos Black" panose="020B0004020202020204" pitchFamily="34" charset="0"/>
                <a:ea typeface="Cambria" panose="02040503050406030204" pitchFamily="18" charset="0"/>
              </a:rPr>
              <a:t>I’m presenting!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2E62D8F-5C05-BBDB-648D-6A22BCBECAB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11498" y="2512691"/>
            <a:ext cx="2360350" cy="246603"/>
          </a:xfrm>
        </p:spPr>
        <p:txBody>
          <a:bodyPr>
            <a:noAutofit/>
          </a:bodyPr>
          <a:lstStyle>
            <a:lvl1pPr marL="0" indent="0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rgbClr val="002D5C"/>
                </a:solidFill>
                <a:latin typeface="Aptos" panose="020B0004020202020204" pitchFamily="34" charset="0"/>
                <a:ea typeface="Cambria" panose="02040503050406030204" pitchFamily="18" charset="0"/>
                <a:cs typeface="+mn-cs"/>
              </a:defRPr>
            </a:lvl1pPr>
            <a:lvl2pPr marL="225034" indent="0" algn="ctr">
              <a:buNone/>
              <a:defRPr sz="984"/>
            </a:lvl2pPr>
            <a:lvl3pPr marL="450068" indent="0" algn="ctr">
              <a:buNone/>
              <a:defRPr sz="886"/>
            </a:lvl3pPr>
            <a:lvl4pPr marL="675102" indent="0" algn="ctr">
              <a:buNone/>
              <a:defRPr sz="788"/>
            </a:lvl4pPr>
            <a:lvl5pPr marL="900135" indent="0" algn="ctr">
              <a:buNone/>
              <a:defRPr sz="788"/>
            </a:lvl5pPr>
            <a:lvl6pPr marL="1125169" indent="0" algn="ctr">
              <a:buNone/>
              <a:defRPr sz="788"/>
            </a:lvl6pPr>
            <a:lvl7pPr marL="1350203" indent="0" algn="ctr">
              <a:buNone/>
              <a:defRPr sz="788"/>
            </a:lvl7pPr>
            <a:lvl8pPr marL="1575237" indent="0" algn="ctr">
              <a:buNone/>
              <a:defRPr sz="788"/>
            </a:lvl8pPr>
            <a:lvl9pPr marL="1800271" indent="0" algn="ctr">
              <a:buNone/>
              <a:defRPr sz="788"/>
            </a:lvl9pPr>
          </a:lstStyle>
          <a:p>
            <a:r>
              <a:rPr lang="en-US" dirty="0"/>
              <a:t>Date | Time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B7461D0-B14D-1114-995F-F872DBD514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498" y="2218416"/>
            <a:ext cx="2517775" cy="293687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002D5C"/>
                </a:solidFill>
                <a:latin typeface="Aptos" panose="020B0004020202020204" pitchFamily="34" charset="0"/>
              </a:defRPr>
            </a:lvl1pPr>
          </a:lstStyle>
          <a:p>
            <a:pPr lvl="0"/>
            <a:r>
              <a:rPr lang="en-US" dirty="0"/>
              <a:t>Session 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DDCA55C5-FE28-196B-2CFB-3E5642199E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498" y="1870059"/>
            <a:ext cx="3367304" cy="347629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2D5C"/>
                </a:solidFill>
                <a:latin typeface="Aptos" panose="020B0004020202020204" pitchFamily="34" charset="0"/>
              </a:defRPr>
            </a:lvl1pPr>
          </a:lstStyle>
          <a:p>
            <a:pPr lvl="0"/>
            <a:r>
              <a:rPr lang="en-US" dirty="0"/>
              <a:t>Join me in Dallas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75E26-3AFA-DB43-702A-1D6DE9491038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211429" y="1980957"/>
            <a:ext cx="1416293" cy="138248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Headshot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DB26D8B-28A3-2B49-9553-2D492E652B2C}"/>
              </a:ext>
            </a:extLst>
          </p:cNvPr>
          <p:cNvGrpSpPr/>
          <p:nvPr userDrawn="1"/>
        </p:nvGrpSpPr>
        <p:grpSpPr>
          <a:xfrm>
            <a:off x="546346" y="24660"/>
            <a:ext cx="2227159" cy="1001126"/>
            <a:chOff x="546346" y="62569"/>
            <a:chExt cx="2415540" cy="1085805"/>
          </a:xfrm>
        </p:grpSpPr>
        <p:pic>
          <p:nvPicPr>
            <p:cNvPr id="4" name="Picture 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BD6FB388-2659-8CC5-B7F8-328617AA1B3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53" b="24469"/>
            <a:stretch/>
          </p:blipFill>
          <p:spPr>
            <a:xfrm>
              <a:off x="546346" y="275829"/>
              <a:ext cx="2415540" cy="872545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47E864-0B60-AD03-74A7-42BD19CDFE1A}"/>
                </a:ext>
              </a:extLst>
            </p:cNvPr>
            <p:cNvSpPr/>
            <p:nvPr userDrawn="1"/>
          </p:nvSpPr>
          <p:spPr>
            <a:xfrm rot="17490727">
              <a:off x="456486" y="387006"/>
              <a:ext cx="372451" cy="1290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0B28E0-AA49-74C0-6F3C-5846799CA013}"/>
                </a:ext>
              </a:extLst>
            </p:cNvPr>
            <p:cNvSpPr/>
            <p:nvPr userDrawn="1"/>
          </p:nvSpPr>
          <p:spPr>
            <a:xfrm rot="17490727">
              <a:off x="584781" y="184295"/>
              <a:ext cx="372451" cy="1290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962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89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100" y="526627"/>
            <a:ext cx="3037880" cy="2599267"/>
          </a:xfrm>
        </p:spPr>
        <p:txBody>
          <a:bodyPr/>
          <a:lstStyle>
            <a:lvl1pPr>
              <a:defRPr sz="1575"/>
            </a:lvl1pPr>
            <a:lvl2pPr>
              <a:defRPr sz="1378"/>
            </a:lvl2pPr>
            <a:lvl3pPr>
              <a:defRPr sz="1181"/>
            </a:lvl3pPr>
            <a:lvl4pPr>
              <a:defRPr sz="984"/>
            </a:lvl4pPr>
            <a:lvl5pPr>
              <a:defRPr sz="984"/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9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51100" y="526627"/>
            <a:ext cx="3037880" cy="2599267"/>
          </a:xfrm>
        </p:spPr>
        <p:txBody>
          <a:bodyPr anchor="t"/>
          <a:lstStyle>
            <a:lvl1pPr marL="0" indent="0">
              <a:buNone/>
              <a:defRPr sz="1575"/>
            </a:lvl1pPr>
            <a:lvl2pPr marL="225034" indent="0">
              <a:buNone/>
              <a:defRPr sz="1378"/>
            </a:lvl2pPr>
            <a:lvl3pPr marL="450068" indent="0">
              <a:buNone/>
              <a:defRPr sz="1181"/>
            </a:lvl3pPr>
            <a:lvl4pPr marL="675102" indent="0">
              <a:buNone/>
              <a:defRPr sz="984"/>
            </a:lvl4pPr>
            <a:lvl5pPr marL="900135" indent="0">
              <a:buNone/>
              <a:defRPr sz="984"/>
            </a:lvl5pPr>
            <a:lvl6pPr marL="1125169" indent="0">
              <a:buNone/>
              <a:defRPr sz="984"/>
            </a:lvl6pPr>
            <a:lvl7pPr marL="1350203" indent="0">
              <a:buNone/>
              <a:defRPr sz="984"/>
            </a:lvl7pPr>
            <a:lvl8pPr marL="1575237" indent="0">
              <a:buNone/>
              <a:defRPr sz="984"/>
            </a:lvl8pPr>
            <a:lvl9pPr marL="1800271" indent="0">
              <a:buNone/>
              <a:defRPr sz="98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4287" y="194733"/>
            <a:ext cx="1293912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551" y="194733"/>
            <a:ext cx="3806726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98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094" y="598593"/>
            <a:ext cx="4500563" cy="1273387"/>
          </a:xfrm>
        </p:spPr>
        <p:txBody>
          <a:bodyPr anchor="b"/>
          <a:lstStyle>
            <a:lvl1pPr algn="ctr"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094" y="1921087"/>
            <a:ext cx="4500563" cy="88307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71CE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225034" indent="0" algn="ctr">
              <a:buNone/>
              <a:defRPr sz="984"/>
            </a:lvl2pPr>
            <a:lvl3pPr marL="450068" indent="0" algn="ctr">
              <a:buNone/>
              <a:defRPr sz="886"/>
            </a:lvl3pPr>
            <a:lvl4pPr marL="675102" indent="0" algn="ctr">
              <a:buNone/>
              <a:defRPr sz="788"/>
            </a:lvl4pPr>
            <a:lvl5pPr marL="900135" indent="0" algn="ctr">
              <a:buNone/>
              <a:defRPr sz="788"/>
            </a:lvl5pPr>
            <a:lvl6pPr marL="1125169" indent="0" algn="ctr">
              <a:buNone/>
              <a:defRPr sz="788"/>
            </a:lvl6pPr>
            <a:lvl7pPr marL="1350203" indent="0" algn="ctr">
              <a:buNone/>
              <a:defRPr sz="788"/>
            </a:lvl7pPr>
            <a:lvl8pPr marL="1575237" indent="0" algn="ctr">
              <a:buNone/>
              <a:defRPr sz="788"/>
            </a:lvl8pPr>
            <a:lvl9pPr marL="1800271" indent="0" algn="ctr">
              <a:buNone/>
              <a:defRPr sz="78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26" y="911860"/>
            <a:ext cx="5175647" cy="1521460"/>
          </a:xfrm>
        </p:spPr>
        <p:txBody>
          <a:bodyPr anchor="b"/>
          <a:lstStyle>
            <a:lvl1pPr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26" y="2447714"/>
            <a:ext cx="5175647" cy="800100"/>
          </a:xfrm>
        </p:spPr>
        <p:txBody>
          <a:bodyPr/>
          <a:lstStyle>
            <a:lvl1pPr marL="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1pPr>
            <a:lvl2pPr marL="225034" indent="0">
              <a:buNone/>
              <a:defRPr sz="984">
                <a:solidFill>
                  <a:schemeClr val="tx1">
                    <a:tint val="75000"/>
                  </a:schemeClr>
                </a:solidFill>
              </a:defRPr>
            </a:lvl2pPr>
            <a:lvl3pPr marL="450068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3pPr>
            <a:lvl4pPr marL="67510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90013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12516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35020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57523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180027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551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7880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4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194734"/>
            <a:ext cx="5175647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34" y="896620"/>
            <a:ext cx="2538598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334" y="1336040"/>
            <a:ext cx="2538598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37880" y="896620"/>
            <a:ext cx="2551100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37880" y="1336040"/>
            <a:ext cx="2551100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552" y="194734"/>
            <a:ext cx="5175647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552" y="973666"/>
            <a:ext cx="5175647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2551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153A-C7D0-4AAA-AE7B-8474B639D92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749" y="3390054"/>
            <a:ext cx="2025253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8030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8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450068" rtl="0" eaLnBrk="1" latinLnBrk="0" hangingPunct="1">
        <a:lnSpc>
          <a:spcPct val="90000"/>
        </a:lnSpc>
        <a:spcBef>
          <a:spcPct val="0"/>
        </a:spcBef>
        <a:buNone/>
        <a:defRPr sz="2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517" indent="-112517" algn="l" defTabSz="45006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1pPr>
      <a:lvl2pPr marL="337551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562585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8761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1012652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237686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462720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687754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91278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1pPr>
      <a:lvl2pPr marL="225034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450068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675102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900135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125169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350203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575237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800271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842E-45CC-D835-24F5-F66A2A5D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D5C"/>
                </a:solidFill>
                <a:latin typeface="Aptos Black" panose="020B0004020202020204" pitchFamily="34" charset="0"/>
              </a:rPr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DC84-B9F9-58B2-DAB4-AD285518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52" y="827095"/>
            <a:ext cx="5175647" cy="24672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Use the template to insert the information about your presentation (city, title, date/time)</a:t>
            </a:r>
          </a:p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To change the headshot, right-click placeholder image &gt; select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Change Picture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 &gt; select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This Device… </a:t>
            </a:r>
          </a:p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Add your session logo, if desired, under the text</a:t>
            </a:r>
          </a:p>
          <a:p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To export: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Click File &gt; Export &gt;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Change File Type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Double-click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JPEG File Interchange Format 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in the Image File Formats Section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Select destination for the final image and rename the file and click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Save</a:t>
            </a:r>
            <a:endParaRPr lang="en-US" dirty="0">
              <a:solidFill>
                <a:srgbClr val="002D5C"/>
              </a:solidFill>
              <a:latin typeface="Aptos" panose="020B0004020202020204" pitchFamily="34" charset="0"/>
            </a:endParaRP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Select “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Just this one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” in the pop-up menu</a:t>
            </a:r>
          </a:p>
          <a:p>
            <a:pPr lvl="1"/>
            <a:endParaRPr lang="en-US" dirty="0">
              <a:solidFill>
                <a:srgbClr val="002D5C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6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>
            <a:extLst>
              <a:ext uri="{FF2B5EF4-FFF2-40B4-BE49-F238E27FC236}">
                <a16:creationId xmlns:a16="http://schemas.microsoft.com/office/drawing/2014/main" id="{6A28B2C5-E7C3-67A1-E902-15549459D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498" y="2512691"/>
            <a:ext cx="2360350" cy="246603"/>
          </a:xfrm>
        </p:spPr>
        <p:txBody>
          <a:bodyPr/>
          <a:lstStyle/>
          <a:p>
            <a:r>
              <a:rPr lang="en-US" dirty="0"/>
              <a:t>Date | Time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46EDE41-AF04-3C7D-424D-EA8D2A1A7A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498" y="2218416"/>
            <a:ext cx="2517775" cy="293687"/>
          </a:xfrm>
        </p:spPr>
        <p:txBody>
          <a:bodyPr/>
          <a:lstStyle/>
          <a:p>
            <a:r>
              <a:rPr lang="en-US"/>
              <a:t>Session Title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25369-0C41-BACF-E7BB-9478D2C8C7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498" y="1870059"/>
            <a:ext cx="3367304" cy="347629"/>
          </a:xfrm>
        </p:spPr>
        <p:txBody>
          <a:bodyPr/>
          <a:lstStyle/>
          <a:p>
            <a:r>
              <a:rPr lang="en-US" dirty="0"/>
              <a:t>Join me in Dallas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026F370F-C46B-C269-1115-2B4B2464C0A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1" r="6841"/>
          <a:stretch/>
        </p:blipFill>
        <p:spPr>
          <a:xfrm>
            <a:off x="4211429" y="1980957"/>
            <a:ext cx="1416293" cy="1382485"/>
          </a:xfrm>
        </p:spPr>
      </p:pic>
    </p:spTree>
    <p:extLst>
      <p:ext uri="{BB962C8B-B14F-4D97-AF65-F5344CB8AC3E}">
        <p14:creationId xmlns:p14="http://schemas.microsoft.com/office/powerpoint/2010/main" val="373044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4e1022-3ea5-4a82-8664-9899777a805d">
      <Terms xmlns="http://schemas.microsoft.com/office/infopath/2007/PartnerControls"/>
    </lcf76f155ced4ddcb4097134ff3c332f>
    <TaxCatchAll xmlns="c3b0d55f-ae7b-48f9-848e-c03b1a34438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6DCBDFEB45B1468EE95F19BE3D14D1" ma:contentTypeVersion="8" ma:contentTypeDescription="Create a new document." ma:contentTypeScope="" ma:versionID="5589ec3010db3e9abeb65db022bc9f7c">
  <xsd:schema xmlns:xsd="http://www.w3.org/2001/XMLSchema" xmlns:xs="http://www.w3.org/2001/XMLSchema" xmlns:p="http://schemas.microsoft.com/office/2006/metadata/properties" xmlns:ns2="e14e1022-3ea5-4a82-8664-9899777a805d" xmlns:ns3="c3b0d55f-ae7b-48f9-848e-c03b1a34438e" targetNamespace="http://schemas.microsoft.com/office/2006/metadata/properties" ma:root="true" ma:fieldsID="2318cd2d6de9b5a3ce1f960981af12d7" ns2:_="" ns3:_="">
    <xsd:import namespace="e14e1022-3ea5-4a82-8664-9899777a805d"/>
    <xsd:import namespace="c3b0d55f-ae7b-48f9-848e-c03b1a3443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1022-3ea5-4a82-8664-9899777a8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c8e7222-8da5-4e7b-9a38-ac247c9a4f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0d55f-ae7b-48f9-848e-c03b1a34438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4f18937-17ff-4956-8877-8e4377460852}" ma:internalName="TaxCatchAll" ma:showField="CatchAllData" ma:web="c3b0d55f-ae7b-48f9-848e-c03b1a3443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C2AF70-1A20-4743-BFE3-0287F4BFE93A}">
  <ds:schemaRefs>
    <ds:schemaRef ds:uri="http://schemas.microsoft.com/office/2006/metadata/properties"/>
    <ds:schemaRef ds:uri="http://schemas.microsoft.com/office/infopath/2007/PartnerControls"/>
    <ds:schemaRef ds:uri="e14e1022-3ea5-4a82-8664-9899777a805d"/>
    <ds:schemaRef ds:uri="c3b0d55f-ae7b-48f9-848e-c03b1a34438e"/>
  </ds:schemaRefs>
</ds:datastoreItem>
</file>

<file path=customXml/itemProps2.xml><?xml version="1.0" encoding="utf-8"?>
<ds:datastoreItem xmlns:ds="http://schemas.openxmlformats.org/officeDocument/2006/customXml" ds:itemID="{BF686782-984D-40DA-813D-5080CA0D69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642A5C-606A-4722-B06B-5CA9BBA46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4e1022-3ea5-4a82-8664-9899777a805d"/>
    <ds:schemaRef ds:uri="c3b0d55f-ae7b-48f9-848e-c03b1a344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783</TotalTime>
  <Words>103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Black</vt:lpstr>
      <vt:lpstr>Arial</vt:lpstr>
      <vt:lpstr>Calibri</vt:lpstr>
      <vt:lpstr>Calibri Light</vt:lpstr>
      <vt:lpstr>Cambria</vt:lpstr>
      <vt:lpstr>Office Theme</vt:lpstr>
      <vt:lpstr>Instructions: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be presenting at</dc:title>
  <dc:creator>Emily J. Perry</dc:creator>
  <cp:lastModifiedBy>Kylene Sommers</cp:lastModifiedBy>
  <cp:revision>14</cp:revision>
  <dcterms:created xsi:type="dcterms:W3CDTF">2023-02-20T15:19:52Z</dcterms:created>
  <dcterms:modified xsi:type="dcterms:W3CDTF">2024-05-15T15:35:42Z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0x010100BB6DCBDFEB45B1468EE95F19BE3D14D1</vt:lpwstr>
  </property>
</Properties>
</file>