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6"/>
  </p:notesMasterIdLst>
  <p:sldIdLst>
    <p:sldId id="276" r:id="rId5"/>
    <p:sldId id="273" r:id="rId6"/>
    <p:sldId id="274" r:id="rId7"/>
    <p:sldId id="275" r:id="rId8"/>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2DDD5359-1BCA-4F78-BDBB-57041984F5F7}">
          <p14:sldIdLst>
            <p14:sldId id="276"/>
            <p14:sldId id="273"/>
            <p14:sldId id="274"/>
            <p14:sldId id="275"/>
          </p14:sldIdLst>
        </p14:section>
        <p14:section name="RNLNC 2024 Template Layouts" id="{8204462B-0D5C-4BCE-BC42-CFC3FBD7181B}">
          <p14:sldIdLst>
            <p14:sldId id="256"/>
            <p14:sldId id="257"/>
            <p14:sldId id="258"/>
            <p14:sldId id="259"/>
            <p14:sldId id="260"/>
            <p14:sldId id="261"/>
            <p14:sldId id="262"/>
            <p14:sldId id="263"/>
            <p14:sldId id="264"/>
            <p14:sldId id="265"/>
            <p14:sldId id="266"/>
            <p14:sldId id="267"/>
            <p14:sldId id="268"/>
            <p14:sldId id="269"/>
            <p14:sldId id="270"/>
            <p14:sldId id="271"/>
            <p14:sldId id="272"/>
          </p14:sldIdLst>
        </p14:section>
      </p14:sectionLst>
    </p:ext>
    <p:ext uri="{EFAFB233-063F-42B5-8137-9DF3F51BA10A}">
      <p15:sldGuideLst xmlns:p15="http://schemas.microsoft.com/office/powerpoint/2012/main">
        <p15:guide id="1" orient="horz" pos="1620"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587C"/>
    <a:srgbClr val="00A8E2"/>
    <a:srgbClr val="26A9D4"/>
    <a:srgbClr val="FFFFFF"/>
    <a:srgbClr val="BDBBBB"/>
    <a:srgbClr val="002C5C"/>
    <a:srgbClr val="ECAA00"/>
    <a:srgbClr val="0071CE"/>
    <a:srgbClr val="C3D600"/>
    <a:srgbClr val="898B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53F800-E3C4-4B9E-9AD7-4D861C787541}" v="65" dt="2024-05-15T17:55:57.3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94661" autoAdjust="0"/>
  </p:normalViewPr>
  <p:slideViewPr>
    <p:cSldViewPr snapToGrid="0">
      <p:cViewPr>
        <p:scale>
          <a:sx n="170" d="100"/>
          <a:sy n="170" d="100"/>
        </p:scale>
        <p:origin x="720" y="4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Viner" userId="44a60337-4356-447e-abb6-b947606f357f" providerId="ADAL" clId="{7E53F800-E3C4-4B9E-9AD7-4D861C787541}"/>
    <pc:docChg chg="undo custSel addSld delSld modSld sldOrd modMainMaster addSection modSection">
      <pc:chgData name="Jennifer Viner" userId="44a60337-4356-447e-abb6-b947606f357f" providerId="ADAL" clId="{7E53F800-E3C4-4B9E-9AD7-4D861C787541}" dt="2024-05-15T17:56:11.143" v="3095" actId="1076"/>
      <pc:docMkLst>
        <pc:docMk/>
      </pc:docMkLst>
      <pc:sldChg chg="new">
        <pc:chgData name="Jennifer Viner" userId="44a60337-4356-447e-abb6-b947606f357f" providerId="ADAL" clId="{7E53F800-E3C4-4B9E-9AD7-4D861C787541}" dt="2024-05-15T17:10:08.004" v="999" actId="680"/>
        <pc:sldMkLst>
          <pc:docMk/>
          <pc:sldMk cId="1862530717" sldId="256"/>
        </pc:sldMkLst>
      </pc:sldChg>
      <pc:sldChg chg="new">
        <pc:chgData name="Jennifer Viner" userId="44a60337-4356-447e-abb6-b947606f357f" providerId="ADAL" clId="{7E53F800-E3C4-4B9E-9AD7-4D861C787541}" dt="2024-05-15T17:10:10.468" v="1000" actId="680"/>
        <pc:sldMkLst>
          <pc:docMk/>
          <pc:sldMk cId="1068240127" sldId="257"/>
        </pc:sldMkLst>
      </pc:sldChg>
      <pc:sldChg chg="new">
        <pc:chgData name="Jennifer Viner" userId="44a60337-4356-447e-abb6-b947606f357f" providerId="ADAL" clId="{7E53F800-E3C4-4B9E-9AD7-4D861C787541}" dt="2024-05-15T17:10:13.149" v="1001" actId="680"/>
        <pc:sldMkLst>
          <pc:docMk/>
          <pc:sldMk cId="3759900255" sldId="258"/>
        </pc:sldMkLst>
      </pc:sldChg>
      <pc:sldChg chg="new">
        <pc:chgData name="Jennifer Viner" userId="44a60337-4356-447e-abb6-b947606f357f" providerId="ADAL" clId="{7E53F800-E3C4-4B9E-9AD7-4D861C787541}" dt="2024-05-15T17:10:17.464" v="1002" actId="680"/>
        <pc:sldMkLst>
          <pc:docMk/>
          <pc:sldMk cId="2192184555" sldId="259"/>
        </pc:sldMkLst>
      </pc:sldChg>
      <pc:sldChg chg="new">
        <pc:chgData name="Jennifer Viner" userId="44a60337-4356-447e-abb6-b947606f357f" providerId="ADAL" clId="{7E53F800-E3C4-4B9E-9AD7-4D861C787541}" dt="2024-05-15T17:10:19.231" v="1003" actId="680"/>
        <pc:sldMkLst>
          <pc:docMk/>
          <pc:sldMk cId="70011796" sldId="260"/>
        </pc:sldMkLst>
      </pc:sldChg>
      <pc:sldChg chg="new">
        <pc:chgData name="Jennifer Viner" userId="44a60337-4356-447e-abb6-b947606f357f" providerId="ADAL" clId="{7E53F800-E3C4-4B9E-9AD7-4D861C787541}" dt="2024-05-15T17:10:27.005" v="1004" actId="680"/>
        <pc:sldMkLst>
          <pc:docMk/>
          <pc:sldMk cId="4116289562" sldId="261"/>
        </pc:sldMkLst>
      </pc:sldChg>
      <pc:sldChg chg="new">
        <pc:chgData name="Jennifer Viner" userId="44a60337-4356-447e-abb6-b947606f357f" providerId="ADAL" clId="{7E53F800-E3C4-4B9E-9AD7-4D861C787541}" dt="2024-05-15T17:10:30.277" v="1005" actId="680"/>
        <pc:sldMkLst>
          <pc:docMk/>
          <pc:sldMk cId="248590990" sldId="262"/>
        </pc:sldMkLst>
      </pc:sldChg>
      <pc:sldChg chg="new">
        <pc:chgData name="Jennifer Viner" userId="44a60337-4356-447e-abb6-b947606f357f" providerId="ADAL" clId="{7E53F800-E3C4-4B9E-9AD7-4D861C787541}" dt="2024-05-15T17:10:33.189" v="1006" actId="680"/>
        <pc:sldMkLst>
          <pc:docMk/>
          <pc:sldMk cId="1998150394" sldId="263"/>
        </pc:sldMkLst>
      </pc:sldChg>
      <pc:sldChg chg="new">
        <pc:chgData name="Jennifer Viner" userId="44a60337-4356-447e-abb6-b947606f357f" providerId="ADAL" clId="{7E53F800-E3C4-4B9E-9AD7-4D861C787541}" dt="2024-05-15T17:10:35.283" v="1007" actId="680"/>
        <pc:sldMkLst>
          <pc:docMk/>
          <pc:sldMk cId="4052857454" sldId="264"/>
        </pc:sldMkLst>
      </pc:sldChg>
      <pc:sldChg chg="new">
        <pc:chgData name="Jennifer Viner" userId="44a60337-4356-447e-abb6-b947606f357f" providerId="ADAL" clId="{7E53F800-E3C4-4B9E-9AD7-4D861C787541}" dt="2024-05-15T17:10:39.587" v="1008" actId="680"/>
        <pc:sldMkLst>
          <pc:docMk/>
          <pc:sldMk cId="1455537851" sldId="265"/>
        </pc:sldMkLst>
      </pc:sldChg>
      <pc:sldChg chg="new">
        <pc:chgData name="Jennifer Viner" userId="44a60337-4356-447e-abb6-b947606f357f" providerId="ADAL" clId="{7E53F800-E3C4-4B9E-9AD7-4D861C787541}" dt="2024-05-15T17:10:42.015" v="1009" actId="680"/>
        <pc:sldMkLst>
          <pc:docMk/>
          <pc:sldMk cId="766103823" sldId="266"/>
        </pc:sldMkLst>
      </pc:sldChg>
      <pc:sldChg chg="addSp delSp modSp del mod chgLayout">
        <pc:chgData name="Jennifer Viner" userId="44a60337-4356-447e-abb6-b947606f357f" providerId="ADAL" clId="{7E53F800-E3C4-4B9E-9AD7-4D861C787541}" dt="2024-05-15T17:10:05.536" v="998" actId="47"/>
        <pc:sldMkLst>
          <pc:docMk/>
          <pc:sldMk cId="482040424" sldId="267"/>
        </pc:sldMkLst>
        <pc:spChg chg="mod ord">
          <ac:chgData name="Jennifer Viner" userId="44a60337-4356-447e-abb6-b947606f357f" providerId="ADAL" clId="{7E53F800-E3C4-4B9E-9AD7-4D861C787541}" dt="2024-05-15T17:00:26.889" v="910" actId="6264"/>
          <ac:spMkLst>
            <pc:docMk/>
            <pc:sldMk cId="482040424" sldId="267"/>
            <ac:spMk id="2" creationId="{EBB7D295-1092-6632-0349-4103B3D02623}"/>
          </ac:spMkLst>
        </pc:spChg>
        <pc:spChg chg="mod ord">
          <ac:chgData name="Jennifer Viner" userId="44a60337-4356-447e-abb6-b947606f357f" providerId="ADAL" clId="{7E53F800-E3C4-4B9E-9AD7-4D861C787541}" dt="2024-05-15T17:00:26.889" v="910" actId="6264"/>
          <ac:spMkLst>
            <pc:docMk/>
            <pc:sldMk cId="482040424" sldId="267"/>
            <ac:spMk id="3" creationId="{5E999F9E-71A5-815E-D4CC-7316A2672B46}"/>
          </ac:spMkLst>
        </pc:spChg>
        <pc:spChg chg="add del mod">
          <ac:chgData name="Jennifer Viner" userId="44a60337-4356-447e-abb6-b947606f357f" providerId="ADAL" clId="{7E53F800-E3C4-4B9E-9AD7-4D861C787541}" dt="2024-05-15T16:52:18.616" v="435" actId="6264"/>
          <ac:spMkLst>
            <pc:docMk/>
            <pc:sldMk cId="482040424" sldId="267"/>
            <ac:spMk id="4" creationId="{D67E35ED-A157-515F-699C-8D871DE132BB}"/>
          </ac:spMkLst>
        </pc:spChg>
        <pc:spChg chg="add del mod">
          <ac:chgData name="Jennifer Viner" userId="44a60337-4356-447e-abb6-b947606f357f" providerId="ADAL" clId="{7E53F800-E3C4-4B9E-9AD7-4D861C787541}" dt="2024-05-15T16:52:18.616" v="435" actId="6264"/>
          <ac:spMkLst>
            <pc:docMk/>
            <pc:sldMk cId="482040424" sldId="267"/>
            <ac:spMk id="5" creationId="{7D01F516-A166-C7B5-6E21-34E119E15C0E}"/>
          </ac:spMkLst>
        </pc:spChg>
        <pc:spChg chg="add del mod">
          <ac:chgData name="Jennifer Viner" userId="44a60337-4356-447e-abb6-b947606f357f" providerId="ADAL" clId="{7E53F800-E3C4-4B9E-9AD7-4D861C787541}" dt="2024-05-15T16:52:18.616" v="435" actId="6264"/>
          <ac:spMkLst>
            <pc:docMk/>
            <pc:sldMk cId="482040424" sldId="267"/>
            <ac:spMk id="6" creationId="{0A4C7643-E9EF-0180-EB80-B4A61C6B4B12}"/>
          </ac:spMkLst>
        </pc:spChg>
        <pc:spChg chg="add del mod">
          <ac:chgData name="Jennifer Viner" userId="44a60337-4356-447e-abb6-b947606f357f" providerId="ADAL" clId="{7E53F800-E3C4-4B9E-9AD7-4D861C787541}" dt="2024-05-15T17:00:26.889" v="910" actId="6264"/>
          <ac:spMkLst>
            <pc:docMk/>
            <pc:sldMk cId="482040424" sldId="267"/>
            <ac:spMk id="8" creationId="{0264F00B-87B1-AEAB-D0F7-D4536B9B92DE}"/>
          </ac:spMkLst>
        </pc:spChg>
        <pc:spChg chg="add del mod">
          <ac:chgData name="Jennifer Viner" userId="44a60337-4356-447e-abb6-b947606f357f" providerId="ADAL" clId="{7E53F800-E3C4-4B9E-9AD7-4D861C787541}" dt="2024-05-15T17:00:26.889" v="910" actId="6264"/>
          <ac:spMkLst>
            <pc:docMk/>
            <pc:sldMk cId="482040424" sldId="267"/>
            <ac:spMk id="9" creationId="{62763867-7FB4-BB6E-F1A0-C42365677743}"/>
          </ac:spMkLst>
        </pc:spChg>
        <pc:spChg chg="add del mod">
          <ac:chgData name="Jennifer Viner" userId="44a60337-4356-447e-abb6-b947606f357f" providerId="ADAL" clId="{7E53F800-E3C4-4B9E-9AD7-4D861C787541}" dt="2024-05-15T17:00:26.889" v="910" actId="6264"/>
          <ac:spMkLst>
            <pc:docMk/>
            <pc:sldMk cId="482040424" sldId="267"/>
            <ac:spMk id="10" creationId="{0CAAFDF1-8C09-8024-BECB-7B01095C20B1}"/>
          </ac:spMkLst>
        </pc:spChg>
        <pc:graphicFrameChg chg="mod ord">
          <ac:chgData name="Jennifer Viner" userId="44a60337-4356-447e-abb6-b947606f357f" providerId="ADAL" clId="{7E53F800-E3C4-4B9E-9AD7-4D861C787541}" dt="2024-05-15T17:00:26.889" v="910" actId="6264"/>
          <ac:graphicFrameMkLst>
            <pc:docMk/>
            <pc:sldMk cId="482040424" sldId="267"/>
            <ac:graphicFrameMk id="7" creationId="{35E25FB8-217A-602E-0FF9-D5852D24C11D}"/>
          </ac:graphicFrameMkLst>
        </pc:graphicFrameChg>
      </pc:sldChg>
      <pc:sldChg chg="new">
        <pc:chgData name="Jennifer Viner" userId="44a60337-4356-447e-abb6-b947606f357f" providerId="ADAL" clId="{7E53F800-E3C4-4B9E-9AD7-4D861C787541}" dt="2024-05-15T17:10:44.358" v="1010" actId="680"/>
        <pc:sldMkLst>
          <pc:docMk/>
          <pc:sldMk cId="4091456130" sldId="267"/>
        </pc:sldMkLst>
      </pc:sldChg>
      <pc:sldChg chg="new">
        <pc:chgData name="Jennifer Viner" userId="44a60337-4356-447e-abb6-b947606f357f" providerId="ADAL" clId="{7E53F800-E3C4-4B9E-9AD7-4D861C787541}" dt="2024-05-15T17:10:46.666" v="1011" actId="680"/>
        <pc:sldMkLst>
          <pc:docMk/>
          <pc:sldMk cId="2521705367" sldId="268"/>
        </pc:sldMkLst>
      </pc:sldChg>
      <pc:sldChg chg="new">
        <pc:chgData name="Jennifer Viner" userId="44a60337-4356-447e-abb6-b947606f357f" providerId="ADAL" clId="{7E53F800-E3C4-4B9E-9AD7-4D861C787541}" dt="2024-05-15T17:10:50.037" v="1012" actId="680"/>
        <pc:sldMkLst>
          <pc:docMk/>
          <pc:sldMk cId="862469715" sldId="269"/>
        </pc:sldMkLst>
      </pc:sldChg>
      <pc:sldChg chg="addSp delSp modSp del mod chgLayout">
        <pc:chgData name="Jennifer Viner" userId="44a60337-4356-447e-abb6-b947606f357f" providerId="ADAL" clId="{7E53F800-E3C4-4B9E-9AD7-4D861C787541}" dt="2024-05-15T17:10:05.536" v="998" actId="47"/>
        <pc:sldMkLst>
          <pc:docMk/>
          <pc:sldMk cId="3958374153" sldId="269"/>
        </pc:sldMkLst>
        <pc:spChg chg="mod ord">
          <ac:chgData name="Jennifer Viner" userId="44a60337-4356-447e-abb6-b947606f357f" providerId="ADAL" clId="{7E53F800-E3C4-4B9E-9AD7-4D861C787541}" dt="2024-05-15T17:00:26.889" v="910" actId="6264"/>
          <ac:spMkLst>
            <pc:docMk/>
            <pc:sldMk cId="3958374153" sldId="269"/>
            <ac:spMk id="2" creationId="{B0A39D9C-F872-3364-6F57-F0020DD53C1F}"/>
          </ac:spMkLst>
        </pc:spChg>
        <pc:spChg chg="mod ord">
          <ac:chgData name="Jennifer Viner" userId="44a60337-4356-447e-abb6-b947606f357f" providerId="ADAL" clId="{7E53F800-E3C4-4B9E-9AD7-4D861C787541}" dt="2024-05-15T17:00:26.889" v="910" actId="6264"/>
          <ac:spMkLst>
            <pc:docMk/>
            <pc:sldMk cId="3958374153" sldId="269"/>
            <ac:spMk id="3" creationId="{0AAAB28E-2CCF-F247-F74A-3115B0A6B524}"/>
          </ac:spMkLst>
        </pc:spChg>
        <pc:spChg chg="add del mod">
          <ac:chgData name="Jennifer Viner" userId="44a60337-4356-447e-abb6-b947606f357f" providerId="ADAL" clId="{7E53F800-E3C4-4B9E-9AD7-4D861C787541}" dt="2024-05-15T16:52:18.616" v="435" actId="6264"/>
          <ac:spMkLst>
            <pc:docMk/>
            <pc:sldMk cId="3958374153" sldId="269"/>
            <ac:spMk id="4" creationId="{36FCCCD3-DECF-2FC4-89E4-E007CF87FB47}"/>
          </ac:spMkLst>
        </pc:spChg>
        <pc:spChg chg="add del mod">
          <ac:chgData name="Jennifer Viner" userId="44a60337-4356-447e-abb6-b947606f357f" providerId="ADAL" clId="{7E53F800-E3C4-4B9E-9AD7-4D861C787541}" dt="2024-05-15T16:52:18.616" v="435" actId="6264"/>
          <ac:spMkLst>
            <pc:docMk/>
            <pc:sldMk cId="3958374153" sldId="269"/>
            <ac:spMk id="5" creationId="{7384443C-2BE1-ADEF-9A21-C3CD8EB22D0E}"/>
          </ac:spMkLst>
        </pc:spChg>
        <pc:spChg chg="add del mod">
          <ac:chgData name="Jennifer Viner" userId="44a60337-4356-447e-abb6-b947606f357f" providerId="ADAL" clId="{7E53F800-E3C4-4B9E-9AD7-4D861C787541}" dt="2024-05-15T16:52:18.616" v="435" actId="6264"/>
          <ac:spMkLst>
            <pc:docMk/>
            <pc:sldMk cId="3958374153" sldId="269"/>
            <ac:spMk id="6" creationId="{F4AF7398-2D35-60B4-8E73-CDD5133E155E}"/>
          </ac:spMkLst>
        </pc:spChg>
        <pc:spChg chg="add del mod">
          <ac:chgData name="Jennifer Viner" userId="44a60337-4356-447e-abb6-b947606f357f" providerId="ADAL" clId="{7E53F800-E3C4-4B9E-9AD7-4D861C787541}" dt="2024-05-15T17:00:26.889" v="910" actId="6264"/>
          <ac:spMkLst>
            <pc:docMk/>
            <pc:sldMk cId="3958374153" sldId="269"/>
            <ac:spMk id="8" creationId="{823BFB74-2BA8-27BC-4E00-0A38FC852475}"/>
          </ac:spMkLst>
        </pc:spChg>
        <pc:spChg chg="add del mod">
          <ac:chgData name="Jennifer Viner" userId="44a60337-4356-447e-abb6-b947606f357f" providerId="ADAL" clId="{7E53F800-E3C4-4B9E-9AD7-4D861C787541}" dt="2024-05-15T17:00:26.889" v="910" actId="6264"/>
          <ac:spMkLst>
            <pc:docMk/>
            <pc:sldMk cId="3958374153" sldId="269"/>
            <ac:spMk id="9" creationId="{0514A598-EE3D-BD58-3788-A3F041448FF0}"/>
          </ac:spMkLst>
        </pc:spChg>
        <pc:spChg chg="add del mod">
          <ac:chgData name="Jennifer Viner" userId="44a60337-4356-447e-abb6-b947606f357f" providerId="ADAL" clId="{7E53F800-E3C4-4B9E-9AD7-4D861C787541}" dt="2024-05-15T17:00:26.889" v="910" actId="6264"/>
          <ac:spMkLst>
            <pc:docMk/>
            <pc:sldMk cId="3958374153" sldId="269"/>
            <ac:spMk id="10" creationId="{CDA8FC9D-029E-18B4-8641-27828BEDA8C5}"/>
          </ac:spMkLst>
        </pc:spChg>
        <pc:graphicFrameChg chg="mod ord">
          <ac:chgData name="Jennifer Viner" userId="44a60337-4356-447e-abb6-b947606f357f" providerId="ADAL" clId="{7E53F800-E3C4-4B9E-9AD7-4D861C787541}" dt="2024-05-15T17:00:26.889" v="910" actId="6264"/>
          <ac:graphicFrameMkLst>
            <pc:docMk/>
            <pc:sldMk cId="3958374153" sldId="269"/>
            <ac:graphicFrameMk id="7" creationId="{DFE3F6CB-F156-4C08-D90A-1DF96CFBAA25}"/>
          </ac:graphicFrameMkLst>
        </pc:graphicFrameChg>
      </pc:sldChg>
      <pc:sldChg chg="new">
        <pc:chgData name="Jennifer Viner" userId="44a60337-4356-447e-abb6-b947606f357f" providerId="ADAL" clId="{7E53F800-E3C4-4B9E-9AD7-4D861C787541}" dt="2024-05-15T17:10:52.471" v="1013" actId="680"/>
        <pc:sldMkLst>
          <pc:docMk/>
          <pc:sldMk cId="2345061810" sldId="270"/>
        </pc:sldMkLst>
      </pc:sldChg>
      <pc:sldChg chg="addSp delSp modSp del mod chgLayout">
        <pc:chgData name="Jennifer Viner" userId="44a60337-4356-447e-abb6-b947606f357f" providerId="ADAL" clId="{7E53F800-E3C4-4B9E-9AD7-4D861C787541}" dt="2024-05-15T17:10:05.536" v="998" actId="47"/>
        <pc:sldMkLst>
          <pc:docMk/>
          <pc:sldMk cId="3740065117" sldId="270"/>
        </pc:sldMkLst>
        <pc:spChg chg="mod ord">
          <ac:chgData name="Jennifer Viner" userId="44a60337-4356-447e-abb6-b947606f357f" providerId="ADAL" clId="{7E53F800-E3C4-4B9E-9AD7-4D861C787541}" dt="2024-05-15T17:00:26.889" v="910" actId="6264"/>
          <ac:spMkLst>
            <pc:docMk/>
            <pc:sldMk cId="3740065117" sldId="270"/>
            <ac:spMk id="2" creationId="{33D96762-F53C-CCC1-FE3D-55EB6A430176}"/>
          </ac:spMkLst>
        </pc:spChg>
        <pc:spChg chg="mod ord">
          <ac:chgData name="Jennifer Viner" userId="44a60337-4356-447e-abb6-b947606f357f" providerId="ADAL" clId="{7E53F800-E3C4-4B9E-9AD7-4D861C787541}" dt="2024-05-15T17:00:26.889" v="910" actId="6264"/>
          <ac:spMkLst>
            <pc:docMk/>
            <pc:sldMk cId="3740065117" sldId="270"/>
            <ac:spMk id="3" creationId="{C989CE57-4373-2DE9-FB78-673560F7CEC9}"/>
          </ac:spMkLst>
        </pc:spChg>
        <pc:spChg chg="add del mod">
          <ac:chgData name="Jennifer Viner" userId="44a60337-4356-447e-abb6-b947606f357f" providerId="ADAL" clId="{7E53F800-E3C4-4B9E-9AD7-4D861C787541}" dt="2024-05-15T16:52:18.616" v="435" actId="6264"/>
          <ac:spMkLst>
            <pc:docMk/>
            <pc:sldMk cId="3740065117" sldId="270"/>
            <ac:spMk id="4" creationId="{C404072B-FE37-28C1-F750-B812C7F9C169}"/>
          </ac:spMkLst>
        </pc:spChg>
        <pc:spChg chg="add del mod">
          <ac:chgData name="Jennifer Viner" userId="44a60337-4356-447e-abb6-b947606f357f" providerId="ADAL" clId="{7E53F800-E3C4-4B9E-9AD7-4D861C787541}" dt="2024-05-15T16:52:18.616" v="435" actId="6264"/>
          <ac:spMkLst>
            <pc:docMk/>
            <pc:sldMk cId="3740065117" sldId="270"/>
            <ac:spMk id="5" creationId="{6C1315B5-7D69-3013-16AF-AF2D698676FB}"/>
          </ac:spMkLst>
        </pc:spChg>
        <pc:spChg chg="add del mod">
          <ac:chgData name="Jennifer Viner" userId="44a60337-4356-447e-abb6-b947606f357f" providerId="ADAL" clId="{7E53F800-E3C4-4B9E-9AD7-4D861C787541}" dt="2024-05-15T16:52:18.616" v="435" actId="6264"/>
          <ac:spMkLst>
            <pc:docMk/>
            <pc:sldMk cId="3740065117" sldId="270"/>
            <ac:spMk id="6" creationId="{F72D6107-E6A7-90BA-3556-53B234AF9FCD}"/>
          </ac:spMkLst>
        </pc:spChg>
        <pc:spChg chg="add del mod">
          <ac:chgData name="Jennifer Viner" userId="44a60337-4356-447e-abb6-b947606f357f" providerId="ADAL" clId="{7E53F800-E3C4-4B9E-9AD7-4D861C787541}" dt="2024-05-15T17:00:26.889" v="910" actId="6264"/>
          <ac:spMkLst>
            <pc:docMk/>
            <pc:sldMk cId="3740065117" sldId="270"/>
            <ac:spMk id="7" creationId="{2C27133F-547D-E7C7-AA57-0AFA96AF6988}"/>
          </ac:spMkLst>
        </pc:spChg>
        <pc:spChg chg="add del mod">
          <ac:chgData name="Jennifer Viner" userId="44a60337-4356-447e-abb6-b947606f357f" providerId="ADAL" clId="{7E53F800-E3C4-4B9E-9AD7-4D861C787541}" dt="2024-05-15T17:00:26.889" v="910" actId="6264"/>
          <ac:spMkLst>
            <pc:docMk/>
            <pc:sldMk cId="3740065117" sldId="270"/>
            <ac:spMk id="9" creationId="{BBA150F7-0D97-E2FF-07EB-065929A0EF4A}"/>
          </ac:spMkLst>
        </pc:spChg>
        <pc:spChg chg="add del mod">
          <ac:chgData name="Jennifer Viner" userId="44a60337-4356-447e-abb6-b947606f357f" providerId="ADAL" clId="{7E53F800-E3C4-4B9E-9AD7-4D861C787541}" dt="2024-05-15T17:00:26.889" v="910" actId="6264"/>
          <ac:spMkLst>
            <pc:docMk/>
            <pc:sldMk cId="3740065117" sldId="270"/>
            <ac:spMk id="10" creationId="{D41F84DF-664D-B276-6E7B-8AB0CF902324}"/>
          </ac:spMkLst>
        </pc:spChg>
        <pc:graphicFrameChg chg="mod ord">
          <ac:chgData name="Jennifer Viner" userId="44a60337-4356-447e-abb6-b947606f357f" providerId="ADAL" clId="{7E53F800-E3C4-4B9E-9AD7-4D861C787541}" dt="2024-05-15T17:00:26.889" v="910" actId="6264"/>
          <ac:graphicFrameMkLst>
            <pc:docMk/>
            <pc:sldMk cId="3740065117" sldId="270"/>
            <ac:graphicFrameMk id="8" creationId="{F3D4EC20-606F-1D75-CDD8-00BA6B1056E9}"/>
          </ac:graphicFrameMkLst>
        </pc:graphicFrameChg>
      </pc:sldChg>
      <pc:sldChg chg="new">
        <pc:chgData name="Jennifer Viner" userId="44a60337-4356-447e-abb6-b947606f357f" providerId="ADAL" clId="{7E53F800-E3C4-4B9E-9AD7-4D861C787541}" dt="2024-05-15T17:10:55.275" v="1014" actId="680"/>
        <pc:sldMkLst>
          <pc:docMk/>
          <pc:sldMk cId="1090308927" sldId="271"/>
        </pc:sldMkLst>
      </pc:sldChg>
      <pc:sldChg chg="new">
        <pc:chgData name="Jennifer Viner" userId="44a60337-4356-447e-abb6-b947606f357f" providerId="ADAL" clId="{7E53F800-E3C4-4B9E-9AD7-4D861C787541}" dt="2024-05-15T17:10:58.411" v="1015" actId="680"/>
        <pc:sldMkLst>
          <pc:docMk/>
          <pc:sldMk cId="1139388835" sldId="272"/>
        </pc:sldMkLst>
      </pc:sldChg>
      <pc:sldChg chg="addSp modSp new mod">
        <pc:chgData name="Jennifer Viner" userId="44a60337-4356-447e-abb6-b947606f357f" providerId="ADAL" clId="{7E53F800-E3C4-4B9E-9AD7-4D861C787541}" dt="2024-05-15T17:32:08.824" v="1242" actId="20577"/>
        <pc:sldMkLst>
          <pc:docMk/>
          <pc:sldMk cId="3898956027" sldId="273"/>
        </pc:sldMkLst>
        <pc:spChg chg="add mod">
          <ac:chgData name="Jennifer Viner" userId="44a60337-4356-447e-abb6-b947606f357f" providerId="ADAL" clId="{7E53F800-E3C4-4B9E-9AD7-4D861C787541}" dt="2024-05-15T17:32:08.824" v="1242" actId="20577"/>
          <ac:spMkLst>
            <pc:docMk/>
            <pc:sldMk cId="3898956027" sldId="273"/>
            <ac:spMk id="2" creationId="{95DE4CB6-426A-7CFC-B45E-F9F74BA69B37}"/>
          </ac:spMkLst>
        </pc:spChg>
        <pc:spChg chg="add mod">
          <ac:chgData name="Jennifer Viner" userId="44a60337-4356-447e-abb6-b947606f357f" providerId="ADAL" clId="{7E53F800-E3C4-4B9E-9AD7-4D861C787541}" dt="2024-05-15T17:31:54.522" v="1217" actId="20577"/>
          <ac:spMkLst>
            <pc:docMk/>
            <pc:sldMk cId="3898956027" sldId="273"/>
            <ac:spMk id="3" creationId="{0F789E70-41C8-9F44-F15D-315CE4D8B277}"/>
          </ac:spMkLst>
        </pc:spChg>
        <pc:spChg chg="add mod">
          <ac:chgData name="Jennifer Viner" userId="44a60337-4356-447e-abb6-b947606f357f" providerId="ADAL" clId="{7E53F800-E3C4-4B9E-9AD7-4D861C787541}" dt="2024-05-15T17:31:02.788" v="1187" actId="20577"/>
          <ac:spMkLst>
            <pc:docMk/>
            <pc:sldMk cId="3898956027" sldId="273"/>
            <ac:spMk id="4" creationId="{14D74926-5A44-79C6-FC60-043657CE059E}"/>
          </ac:spMkLst>
        </pc:spChg>
        <pc:spChg chg="add mod">
          <ac:chgData name="Jennifer Viner" userId="44a60337-4356-447e-abb6-b947606f357f" providerId="ADAL" clId="{7E53F800-E3C4-4B9E-9AD7-4D861C787541}" dt="2024-05-15T17:28:28.581" v="1018"/>
          <ac:spMkLst>
            <pc:docMk/>
            <pc:sldMk cId="3898956027" sldId="273"/>
            <ac:spMk id="6" creationId="{48D16B91-C2FD-84AD-C547-CE3A7C29A05E}"/>
          </ac:spMkLst>
        </pc:spChg>
        <pc:spChg chg="add mod">
          <ac:chgData name="Jennifer Viner" userId="44a60337-4356-447e-abb6-b947606f357f" providerId="ADAL" clId="{7E53F800-E3C4-4B9E-9AD7-4D861C787541}" dt="2024-05-15T17:28:28.581" v="1018"/>
          <ac:spMkLst>
            <pc:docMk/>
            <pc:sldMk cId="3898956027" sldId="273"/>
            <ac:spMk id="7" creationId="{0F8F66C2-3BD5-A428-3588-79902D429600}"/>
          </ac:spMkLst>
        </pc:spChg>
        <pc:spChg chg="mod">
          <ac:chgData name="Jennifer Viner" userId="44a60337-4356-447e-abb6-b947606f357f" providerId="ADAL" clId="{7E53F800-E3C4-4B9E-9AD7-4D861C787541}" dt="2024-05-15T17:28:28.581" v="1018"/>
          <ac:spMkLst>
            <pc:docMk/>
            <pc:sldMk cId="3898956027" sldId="273"/>
            <ac:spMk id="9" creationId="{6B3D0AB7-EE0C-D8BA-4265-25204343BDF7}"/>
          </ac:spMkLst>
        </pc:spChg>
        <pc:spChg chg="mod">
          <ac:chgData name="Jennifer Viner" userId="44a60337-4356-447e-abb6-b947606f357f" providerId="ADAL" clId="{7E53F800-E3C4-4B9E-9AD7-4D861C787541}" dt="2024-05-15T17:28:28.581" v="1018"/>
          <ac:spMkLst>
            <pc:docMk/>
            <pc:sldMk cId="3898956027" sldId="273"/>
            <ac:spMk id="10" creationId="{E2EB17B4-65BF-8F19-359D-C2C56D1CC0E5}"/>
          </ac:spMkLst>
        </pc:spChg>
        <pc:grpChg chg="add mod">
          <ac:chgData name="Jennifer Viner" userId="44a60337-4356-447e-abb6-b947606f357f" providerId="ADAL" clId="{7E53F800-E3C4-4B9E-9AD7-4D861C787541}" dt="2024-05-15T17:28:28.581" v="1018"/>
          <ac:grpSpMkLst>
            <pc:docMk/>
            <pc:sldMk cId="3898956027" sldId="273"/>
            <ac:grpSpMk id="8" creationId="{9964603A-BE5B-E3BF-6C92-56C117E0A55A}"/>
          </ac:grpSpMkLst>
        </pc:grpChg>
        <pc:picChg chg="add mod">
          <ac:chgData name="Jennifer Viner" userId="44a60337-4356-447e-abb6-b947606f357f" providerId="ADAL" clId="{7E53F800-E3C4-4B9E-9AD7-4D861C787541}" dt="2024-05-15T17:28:28.581" v="1018"/>
          <ac:picMkLst>
            <pc:docMk/>
            <pc:sldMk cId="3898956027" sldId="273"/>
            <ac:picMk id="5" creationId="{DCCBF946-76A9-F3AD-E43D-40C14AB782C0}"/>
          </ac:picMkLst>
        </pc:picChg>
      </pc:sldChg>
      <pc:sldChg chg="addSp modSp new mod ord">
        <pc:chgData name="Jennifer Viner" userId="44a60337-4356-447e-abb6-b947606f357f" providerId="ADAL" clId="{7E53F800-E3C4-4B9E-9AD7-4D861C787541}" dt="2024-05-15T17:32:19.734" v="1251" actId="20577"/>
        <pc:sldMkLst>
          <pc:docMk/>
          <pc:sldMk cId="540767382" sldId="274"/>
        </pc:sldMkLst>
        <pc:spChg chg="add mod">
          <ac:chgData name="Jennifer Viner" userId="44a60337-4356-447e-abb6-b947606f357f" providerId="ADAL" clId="{7E53F800-E3C4-4B9E-9AD7-4D861C787541}" dt="2024-05-15T17:32:19.734" v="1251" actId="20577"/>
          <ac:spMkLst>
            <pc:docMk/>
            <pc:sldMk cId="540767382" sldId="274"/>
            <ac:spMk id="2" creationId="{442E28A2-09AB-3F67-0783-55B64759924E}"/>
          </ac:spMkLst>
        </pc:spChg>
        <pc:spChg chg="add mod">
          <ac:chgData name="Jennifer Viner" userId="44a60337-4356-447e-abb6-b947606f357f" providerId="ADAL" clId="{7E53F800-E3C4-4B9E-9AD7-4D861C787541}" dt="2024-05-15T17:31:25.086" v="1191"/>
          <ac:spMkLst>
            <pc:docMk/>
            <pc:sldMk cId="540767382" sldId="274"/>
            <ac:spMk id="3" creationId="{9CFC8479-5856-FCC8-6752-0803A305CA86}"/>
          </ac:spMkLst>
        </pc:spChg>
        <pc:spChg chg="add mod">
          <ac:chgData name="Jennifer Viner" userId="44a60337-4356-447e-abb6-b947606f357f" providerId="ADAL" clId="{7E53F800-E3C4-4B9E-9AD7-4D861C787541}" dt="2024-05-15T17:31:25.086" v="1191"/>
          <ac:spMkLst>
            <pc:docMk/>
            <pc:sldMk cId="540767382" sldId="274"/>
            <ac:spMk id="4" creationId="{9A52BC3F-8845-E2D5-F44B-C8938E857485}"/>
          </ac:spMkLst>
        </pc:spChg>
        <pc:spChg chg="add mod">
          <ac:chgData name="Jennifer Viner" userId="44a60337-4356-447e-abb6-b947606f357f" providerId="ADAL" clId="{7E53F800-E3C4-4B9E-9AD7-4D861C787541}" dt="2024-05-15T17:31:25.086" v="1191"/>
          <ac:spMkLst>
            <pc:docMk/>
            <pc:sldMk cId="540767382" sldId="274"/>
            <ac:spMk id="6" creationId="{1292AE61-A59A-E03A-9E48-88BC3126B38B}"/>
          </ac:spMkLst>
        </pc:spChg>
        <pc:spChg chg="add mod">
          <ac:chgData name="Jennifer Viner" userId="44a60337-4356-447e-abb6-b947606f357f" providerId="ADAL" clId="{7E53F800-E3C4-4B9E-9AD7-4D861C787541}" dt="2024-05-15T17:31:25.086" v="1191"/>
          <ac:spMkLst>
            <pc:docMk/>
            <pc:sldMk cId="540767382" sldId="274"/>
            <ac:spMk id="7" creationId="{C8D98C8A-DD85-EE1E-BB36-B29B460EBCFA}"/>
          </ac:spMkLst>
        </pc:spChg>
        <pc:spChg chg="add mod">
          <ac:chgData name="Jennifer Viner" userId="44a60337-4356-447e-abb6-b947606f357f" providerId="ADAL" clId="{7E53F800-E3C4-4B9E-9AD7-4D861C787541}" dt="2024-05-15T17:31:25.086" v="1191"/>
          <ac:spMkLst>
            <pc:docMk/>
            <pc:sldMk cId="540767382" sldId="274"/>
            <ac:spMk id="8" creationId="{A2613CD9-8C52-0DB0-AA47-D02CE6644D12}"/>
          </ac:spMkLst>
        </pc:spChg>
        <pc:spChg chg="mod">
          <ac:chgData name="Jennifer Viner" userId="44a60337-4356-447e-abb6-b947606f357f" providerId="ADAL" clId="{7E53F800-E3C4-4B9E-9AD7-4D861C787541}" dt="2024-05-15T17:31:25.086" v="1191"/>
          <ac:spMkLst>
            <pc:docMk/>
            <pc:sldMk cId="540767382" sldId="274"/>
            <ac:spMk id="10" creationId="{DA6ECD65-A8BD-5127-B475-0F48E646B5EF}"/>
          </ac:spMkLst>
        </pc:spChg>
        <pc:spChg chg="mod">
          <ac:chgData name="Jennifer Viner" userId="44a60337-4356-447e-abb6-b947606f357f" providerId="ADAL" clId="{7E53F800-E3C4-4B9E-9AD7-4D861C787541}" dt="2024-05-15T17:31:25.086" v="1191"/>
          <ac:spMkLst>
            <pc:docMk/>
            <pc:sldMk cId="540767382" sldId="274"/>
            <ac:spMk id="11" creationId="{D1B9030F-D6D2-A640-6258-27C4CD6AFA25}"/>
          </ac:spMkLst>
        </pc:spChg>
        <pc:grpChg chg="add mod">
          <ac:chgData name="Jennifer Viner" userId="44a60337-4356-447e-abb6-b947606f357f" providerId="ADAL" clId="{7E53F800-E3C4-4B9E-9AD7-4D861C787541}" dt="2024-05-15T17:31:25.086" v="1191"/>
          <ac:grpSpMkLst>
            <pc:docMk/>
            <pc:sldMk cId="540767382" sldId="274"/>
            <ac:grpSpMk id="9" creationId="{4F373965-283D-F12C-EF95-73F8FB5142BD}"/>
          </ac:grpSpMkLst>
        </pc:grpChg>
        <pc:picChg chg="add mod">
          <ac:chgData name="Jennifer Viner" userId="44a60337-4356-447e-abb6-b947606f357f" providerId="ADAL" clId="{7E53F800-E3C4-4B9E-9AD7-4D861C787541}" dt="2024-05-15T17:31:25.086" v="1191"/>
          <ac:picMkLst>
            <pc:docMk/>
            <pc:sldMk cId="540767382" sldId="274"/>
            <ac:picMk id="5" creationId="{BA0A92D9-4279-2777-9A0A-75AF844AA36E}"/>
          </ac:picMkLst>
        </pc:picChg>
        <pc:picChg chg="add mod">
          <ac:chgData name="Jennifer Viner" userId="44a60337-4356-447e-abb6-b947606f357f" providerId="ADAL" clId="{7E53F800-E3C4-4B9E-9AD7-4D861C787541}" dt="2024-05-15T17:31:25.086" v="1191"/>
          <ac:picMkLst>
            <pc:docMk/>
            <pc:sldMk cId="540767382" sldId="274"/>
            <ac:picMk id="12" creationId="{86762B11-AF4B-E90B-263D-0D3C9ADE420F}"/>
          </ac:picMkLst>
        </pc:picChg>
      </pc:sldChg>
      <pc:sldChg chg="addSp delSp modSp del mod chgLayout">
        <pc:chgData name="Jennifer Viner" userId="44a60337-4356-447e-abb6-b947606f357f" providerId="ADAL" clId="{7E53F800-E3C4-4B9E-9AD7-4D861C787541}" dt="2024-05-15T17:10:05.536" v="998" actId="47"/>
        <pc:sldMkLst>
          <pc:docMk/>
          <pc:sldMk cId="967472637" sldId="275"/>
        </pc:sldMkLst>
        <pc:spChg chg="del">
          <ac:chgData name="Jennifer Viner" userId="44a60337-4356-447e-abb6-b947606f357f" providerId="ADAL" clId="{7E53F800-E3C4-4B9E-9AD7-4D861C787541}" dt="2024-05-15T16:52:18.616" v="435" actId="6264"/>
          <ac:spMkLst>
            <pc:docMk/>
            <pc:sldMk cId="967472637" sldId="275"/>
            <ac:spMk id="2" creationId="{2CD0674B-0F97-F639-1234-C9F2BD145F30}"/>
          </ac:spMkLst>
        </pc:spChg>
        <pc:spChg chg="del">
          <ac:chgData name="Jennifer Viner" userId="44a60337-4356-447e-abb6-b947606f357f" providerId="ADAL" clId="{7E53F800-E3C4-4B9E-9AD7-4D861C787541}" dt="2024-05-15T16:52:18.616" v="435" actId="6264"/>
          <ac:spMkLst>
            <pc:docMk/>
            <pc:sldMk cId="967472637" sldId="275"/>
            <ac:spMk id="3" creationId="{F5A028F2-E2C8-732C-C9E2-E7CD194BB6BA}"/>
          </ac:spMkLst>
        </pc:spChg>
        <pc:spChg chg="del">
          <ac:chgData name="Jennifer Viner" userId="44a60337-4356-447e-abb6-b947606f357f" providerId="ADAL" clId="{7E53F800-E3C4-4B9E-9AD7-4D861C787541}" dt="2024-05-15T16:52:18.616" v="435" actId="6264"/>
          <ac:spMkLst>
            <pc:docMk/>
            <pc:sldMk cId="967472637" sldId="275"/>
            <ac:spMk id="4" creationId="{6D69A5DE-6F82-9611-EF6C-B7A4430788C1}"/>
          </ac:spMkLst>
        </pc:spChg>
        <pc:spChg chg="add mod ord">
          <ac:chgData name="Jennifer Viner" userId="44a60337-4356-447e-abb6-b947606f357f" providerId="ADAL" clId="{7E53F800-E3C4-4B9E-9AD7-4D861C787541}" dt="2024-05-15T17:00:26.889" v="910" actId="6264"/>
          <ac:spMkLst>
            <pc:docMk/>
            <pc:sldMk cId="967472637" sldId="275"/>
            <ac:spMk id="5" creationId="{7ABC8236-CE25-B273-BB37-366AEE08BBBB}"/>
          </ac:spMkLst>
        </pc:spChg>
        <pc:spChg chg="add mod ord">
          <ac:chgData name="Jennifer Viner" userId="44a60337-4356-447e-abb6-b947606f357f" providerId="ADAL" clId="{7E53F800-E3C4-4B9E-9AD7-4D861C787541}" dt="2024-05-15T17:00:26.889" v="910" actId="6264"/>
          <ac:spMkLst>
            <pc:docMk/>
            <pc:sldMk cId="967472637" sldId="275"/>
            <ac:spMk id="6" creationId="{E0048BD8-A225-3C40-B05F-A9F3A854585A}"/>
          </ac:spMkLst>
        </pc:spChg>
        <pc:spChg chg="add mod ord">
          <ac:chgData name="Jennifer Viner" userId="44a60337-4356-447e-abb6-b947606f357f" providerId="ADAL" clId="{7E53F800-E3C4-4B9E-9AD7-4D861C787541}" dt="2024-05-15T17:00:26.889" v="910" actId="6264"/>
          <ac:spMkLst>
            <pc:docMk/>
            <pc:sldMk cId="967472637" sldId="275"/>
            <ac:spMk id="7" creationId="{38CB5EB5-100A-AE9A-5526-ECE73C5B6352}"/>
          </ac:spMkLst>
        </pc:spChg>
        <pc:spChg chg="add del mod">
          <ac:chgData name="Jennifer Viner" userId="44a60337-4356-447e-abb6-b947606f357f" providerId="ADAL" clId="{7E53F800-E3C4-4B9E-9AD7-4D861C787541}" dt="2024-05-15T17:00:26.889" v="910" actId="6264"/>
          <ac:spMkLst>
            <pc:docMk/>
            <pc:sldMk cId="967472637" sldId="275"/>
            <ac:spMk id="8" creationId="{7E8AE945-8E07-7AA1-F8DA-5B97201B9BCB}"/>
          </ac:spMkLst>
        </pc:spChg>
        <pc:spChg chg="add del mod">
          <ac:chgData name="Jennifer Viner" userId="44a60337-4356-447e-abb6-b947606f357f" providerId="ADAL" clId="{7E53F800-E3C4-4B9E-9AD7-4D861C787541}" dt="2024-05-15T17:00:26.889" v="910" actId="6264"/>
          <ac:spMkLst>
            <pc:docMk/>
            <pc:sldMk cId="967472637" sldId="275"/>
            <ac:spMk id="9" creationId="{4D49E11E-0156-F242-59BD-61FC1E36C9F8}"/>
          </ac:spMkLst>
        </pc:spChg>
        <pc:spChg chg="add del mod">
          <ac:chgData name="Jennifer Viner" userId="44a60337-4356-447e-abb6-b947606f357f" providerId="ADAL" clId="{7E53F800-E3C4-4B9E-9AD7-4D861C787541}" dt="2024-05-15T17:00:26.889" v="910" actId="6264"/>
          <ac:spMkLst>
            <pc:docMk/>
            <pc:sldMk cId="967472637" sldId="275"/>
            <ac:spMk id="10" creationId="{D8348001-7521-B858-CAC6-CC20C812B7BD}"/>
          </ac:spMkLst>
        </pc:spChg>
      </pc:sldChg>
      <pc:sldChg chg="addSp delSp modSp new mod ord">
        <pc:chgData name="Jennifer Viner" userId="44a60337-4356-447e-abb6-b947606f357f" providerId="ADAL" clId="{7E53F800-E3C4-4B9E-9AD7-4D861C787541}" dt="2024-05-15T17:44:02.539" v="1889" actId="1076"/>
        <pc:sldMkLst>
          <pc:docMk/>
          <pc:sldMk cId="2186346743" sldId="275"/>
        </pc:sldMkLst>
        <pc:spChg chg="add mod">
          <ac:chgData name="Jennifer Viner" userId="44a60337-4356-447e-abb6-b947606f357f" providerId="ADAL" clId="{7E53F800-E3C4-4B9E-9AD7-4D861C787541}" dt="2024-05-15T17:33:05.707" v="1258" actId="12"/>
          <ac:spMkLst>
            <pc:docMk/>
            <pc:sldMk cId="2186346743" sldId="275"/>
            <ac:spMk id="2" creationId="{03381F98-8D4A-B676-FA8A-76E19844325C}"/>
          </ac:spMkLst>
        </pc:spChg>
        <pc:spChg chg="add mod">
          <ac:chgData name="Jennifer Viner" userId="44a60337-4356-447e-abb6-b947606f357f" providerId="ADAL" clId="{7E53F800-E3C4-4B9E-9AD7-4D861C787541}" dt="2024-05-15T17:32:56.321" v="1255"/>
          <ac:spMkLst>
            <pc:docMk/>
            <pc:sldMk cId="2186346743" sldId="275"/>
            <ac:spMk id="3" creationId="{AE1FB53A-DDF9-AF4F-A99F-AF86AC9454B0}"/>
          </ac:spMkLst>
        </pc:spChg>
        <pc:spChg chg="add del mod">
          <ac:chgData name="Jennifer Viner" userId="44a60337-4356-447e-abb6-b947606f357f" providerId="ADAL" clId="{7E53F800-E3C4-4B9E-9AD7-4D861C787541}" dt="2024-05-15T17:35:29.009" v="1394" actId="478"/>
          <ac:spMkLst>
            <pc:docMk/>
            <pc:sldMk cId="2186346743" sldId="275"/>
            <ac:spMk id="4" creationId="{C7645033-FFD1-35AB-B4FF-C1CA13D9F816}"/>
          </ac:spMkLst>
        </pc:spChg>
        <pc:spChg chg="add del mod">
          <ac:chgData name="Jennifer Viner" userId="44a60337-4356-447e-abb6-b947606f357f" providerId="ADAL" clId="{7E53F800-E3C4-4B9E-9AD7-4D861C787541}" dt="2024-05-15T17:35:29.009" v="1394" actId="478"/>
          <ac:spMkLst>
            <pc:docMk/>
            <pc:sldMk cId="2186346743" sldId="275"/>
            <ac:spMk id="5" creationId="{5B5F367E-325E-6A00-DD99-E1EB006D5696}"/>
          </ac:spMkLst>
        </pc:spChg>
        <pc:spChg chg="add mod">
          <ac:chgData name="Jennifer Viner" userId="44a60337-4356-447e-abb6-b947606f357f" providerId="ADAL" clId="{7E53F800-E3C4-4B9E-9AD7-4D861C787541}" dt="2024-05-15T17:33:34.033" v="1261" actId="14100"/>
          <ac:spMkLst>
            <pc:docMk/>
            <pc:sldMk cId="2186346743" sldId="275"/>
            <ac:spMk id="6" creationId="{0EFDD90A-BB0D-A7B5-4BF2-CB2F8F39B898}"/>
          </ac:spMkLst>
        </pc:spChg>
        <pc:spChg chg="add mod">
          <ac:chgData name="Jennifer Viner" userId="44a60337-4356-447e-abb6-b947606f357f" providerId="ADAL" clId="{7E53F800-E3C4-4B9E-9AD7-4D861C787541}" dt="2024-05-15T17:39:15.199" v="1776" actId="164"/>
          <ac:spMkLst>
            <pc:docMk/>
            <pc:sldMk cId="2186346743" sldId="275"/>
            <ac:spMk id="8" creationId="{8D312B46-29DC-8BB8-D2BD-C3A141FBE1F1}"/>
          </ac:spMkLst>
        </pc:spChg>
        <pc:spChg chg="add del mod">
          <ac:chgData name="Jennifer Viner" userId="44a60337-4356-447e-abb6-b947606f357f" providerId="ADAL" clId="{7E53F800-E3C4-4B9E-9AD7-4D861C787541}" dt="2024-05-15T17:39:07.279" v="1775" actId="478"/>
          <ac:spMkLst>
            <pc:docMk/>
            <pc:sldMk cId="2186346743" sldId="275"/>
            <ac:spMk id="9" creationId="{AF150A38-F86E-190C-8317-C0ACF565B1BA}"/>
          </ac:spMkLst>
        </pc:spChg>
        <pc:spChg chg="add mod">
          <ac:chgData name="Jennifer Viner" userId="44a60337-4356-447e-abb6-b947606f357f" providerId="ADAL" clId="{7E53F800-E3C4-4B9E-9AD7-4D861C787541}" dt="2024-05-15T17:43:37.692" v="1885" actId="1076"/>
          <ac:spMkLst>
            <pc:docMk/>
            <pc:sldMk cId="2186346743" sldId="275"/>
            <ac:spMk id="11" creationId="{5FE22AD0-36B4-F7AE-16C0-7F674C0546FA}"/>
          </ac:spMkLst>
        </pc:spChg>
        <pc:spChg chg="add mod">
          <ac:chgData name="Jennifer Viner" userId="44a60337-4356-447e-abb6-b947606f357f" providerId="ADAL" clId="{7E53F800-E3C4-4B9E-9AD7-4D861C787541}" dt="2024-05-15T17:43:55.177" v="1888" actId="20577"/>
          <ac:spMkLst>
            <pc:docMk/>
            <pc:sldMk cId="2186346743" sldId="275"/>
            <ac:spMk id="12" creationId="{72D82161-E61B-157B-4B7D-B633C28326B2}"/>
          </ac:spMkLst>
        </pc:spChg>
        <pc:spChg chg="add mod">
          <ac:chgData name="Jennifer Viner" userId="44a60337-4356-447e-abb6-b947606f357f" providerId="ADAL" clId="{7E53F800-E3C4-4B9E-9AD7-4D861C787541}" dt="2024-05-15T17:40:42.119" v="1798" actId="164"/>
          <ac:spMkLst>
            <pc:docMk/>
            <pc:sldMk cId="2186346743" sldId="275"/>
            <ac:spMk id="16" creationId="{3625717E-6ED3-A531-A5CC-335EC0ABC98F}"/>
          </ac:spMkLst>
        </pc:spChg>
        <pc:spChg chg="mod">
          <ac:chgData name="Jennifer Viner" userId="44a60337-4356-447e-abb6-b947606f357f" providerId="ADAL" clId="{7E53F800-E3C4-4B9E-9AD7-4D861C787541}" dt="2024-05-15T17:42:21.568" v="1810"/>
          <ac:spMkLst>
            <pc:docMk/>
            <pc:sldMk cId="2186346743" sldId="275"/>
            <ac:spMk id="20" creationId="{913F1D3B-F497-49B2-1233-9E2FBBA74025}"/>
          </ac:spMkLst>
        </pc:spChg>
        <pc:spChg chg="mod">
          <ac:chgData name="Jennifer Viner" userId="44a60337-4356-447e-abb6-b947606f357f" providerId="ADAL" clId="{7E53F800-E3C4-4B9E-9AD7-4D861C787541}" dt="2024-05-15T17:42:21.568" v="1810"/>
          <ac:spMkLst>
            <pc:docMk/>
            <pc:sldMk cId="2186346743" sldId="275"/>
            <ac:spMk id="21" creationId="{8C8C4B02-6029-A3FB-A011-199B77F7A63F}"/>
          </ac:spMkLst>
        </pc:spChg>
        <pc:spChg chg="mod">
          <ac:chgData name="Jennifer Viner" userId="44a60337-4356-447e-abb6-b947606f357f" providerId="ADAL" clId="{7E53F800-E3C4-4B9E-9AD7-4D861C787541}" dt="2024-05-15T17:42:21.568" v="1810"/>
          <ac:spMkLst>
            <pc:docMk/>
            <pc:sldMk cId="2186346743" sldId="275"/>
            <ac:spMk id="22" creationId="{09B38B64-F3B1-3330-CBE3-A5EEA46D1AF9}"/>
          </ac:spMkLst>
        </pc:spChg>
        <pc:spChg chg="mod">
          <ac:chgData name="Jennifer Viner" userId="44a60337-4356-447e-abb6-b947606f357f" providerId="ADAL" clId="{7E53F800-E3C4-4B9E-9AD7-4D861C787541}" dt="2024-05-15T17:42:21.568" v="1810"/>
          <ac:spMkLst>
            <pc:docMk/>
            <pc:sldMk cId="2186346743" sldId="275"/>
            <ac:spMk id="23" creationId="{F06D827E-F23F-898F-919F-E5A9DD755EEE}"/>
          </ac:spMkLst>
        </pc:spChg>
        <pc:grpChg chg="add del mod">
          <ac:chgData name="Jennifer Viner" userId="44a60337-4356-447e-abb6-b947606f357f" providerId="ADAL" clId="{7E53F800-E3C4-4B9E-9AD7-4D861C787541}" dt="2024-05-15T17:40:37.577" v="1797" actId="478"/>
          <ac:grpSpMkLst>
            <pc:docMk/>
            <pc:sldMk cId="2186346743" sldId="275"/>
            <ac:grpSpMk id="15" creationId="{4C8B4D3D-C6F3-053F-6427-36FBF38F7076}"/>
          </ac:grpSpMkLst>
        </pc:grpChg>
        <pc:grpChg chg="add mod">
          <ac:chgData name="Jennifer Viner" userId="44a60337-4356-447e-abb6-b947606f357f" providerId="ADAL" clId="{7E53F800-E3C4-4B9E-9AD7-4D861C787541}" dt="2024-05-15T17:44:02.539" v="1889" actId="1076"/>
          <ac:grpSpMkLst>
            <pc:docMk/>
            <pc:sldMk cId="2186346743" sldId="275"/>
            <ac:grpSpMk id="17" creationId="{FE3F1561-17B2-5006-9D68-32E6AA4A8E7E}"/>
          </ac:grpSpMkLst>
        </pc:grpChg>
        <pc:grpChg chg="add mod">
          <ac:chgData name="Jennifer Viner" userId="44a60337-4356-447e-abb6-b947606f357f" providerId="ADAL" clId="{7E53F800-E3C4-4B9E-9AD7-4D861C787541}" dt="2024-05-15T17:43:07.771" v="1882" actId="1038"/>
          <ac:grpSpMkLst>
            <pc:docMk/>
            <pc:sldMk cId="2186346743" sldId="275"/>
            <ac:grpSpMk id="18" creationId="{F49FFFE9-43CD-F34C-C451-93B3694ED5C3}"/>
          </ac:grpSpMkLst>
        </pc:grpChg>
        <pc:grpChg chg="mod">
          <ac:chgData name="Jennifer Viner" userId="44a60337-4356-447e-abb6-b947606f357f" providerId="ADAL" clId="{7E53F800-E3C4-4B9E-9AD7-4D861C787541}" dt="2024-05-15T17:42:21.568" v="1810"/>
          <ac:grpSpMkLst>
            <pc:docMk/>
            <pc:sldMk cId="2186346743" sldId="275"/>
            <ac:grpSpMk id="19" creationId="{67C7BB07-2CAE-A801-27BF-6E2F436E24B8}"/>
          </ac:grpSpMkLst>
        </pc:grpChg>
        <pc:picChg chg="add mod">
          <ac:chgData name="Jennifer Viner" userId="44a60337-4356-447e-abb6-b947606f357f" providerId="ADAL" clId="{7E53F800-E3C4-4B9E-9AD7-4D861C787541}" dt="2024-05-15T17:39:15.199" v="1776" actId="164"/>
          <ac:picMkLst>
            <pc:docMk/>
            <pc:sldMk cId="2186346743" sldId="275"/>
            <ac:picMk id="7" creationId="{DDC206A7-5BD1-BC6F-DD61-93C239E12E83}"/>
          </ac:picMkLst>
        </pc:picChg>
        <pc:picChg chg="add del mod">
          <ac:chgData name="Jennifer Viner" userId="44a60337-4356-447e-abb6-b947606f357f" providerId="ADAL" clId="{7E53F800-E3C4-4B9E-9AD7-4D861C787541}" dt="2024-05-15T17:39:07.279" v="1775" actId="478"/>
          <ac:picMkLst>
            <pc:docMk/>
            <pc:sldMk cId="2186346743" sldId="275"/>
            <ac:picMk id="10" creationId="{351B9871-02D9-16D4-4839-4FAFBCB88164}"/>
          </ac:picMkLst>
        </pc:picChg>
        <pc:picChg chg="add mod">
          <ac:chgData name="Jennifer Viner" userId="44a60337-4356-447e-abb6-b947606f357f" providerId="ADAL" clId="{7E53F800-E3C4-4B9E-9AD7-4D861C787541}" dt="2024-05-15T17:40:42.119" v="1798" actId="164"/>
          <ac:picMkLst>
            <pc:docMk/>
            <pc:sldMk cId="2186346743" sldId="275"/>
            <ac:picMk id="14" creationId="{E534FBB7-D0C4-7FEA-B62A-E844DC529658}"/>
          </ac:picMkLst>
        </pc:picChg>
      </pc:sldChg>
      <pc:sldChg chg="addSp modSp new mod">
        <pc:chgData name="Jennifer Viner" userId="44a60337-4356-447e-abb6-b947606f357f" providerId="ADAL" clId="{7E53F800-E3C4-4B9E-9AD7-4D861C787541}" dt="2024-05-15T17:56:11.143" v="3095" actId="1076"/>
        <pc:sldMkLst>
          <pc:docMk/>
          <pc:sldMk cId="4110043742" sldId="276"/>
        </pc:sldMkLst>
        <pc:spChg chg="add mod">
          <ac:chgData name="Jennifer Viner" userId="44a60337-4356-447e-abb6-b947606f357f" providerId="ADAL" clId="{7E53F800-E3C4-4B9E-9AD7-4D861C787541}" dt="2024-05-15T17:45:46.471" v="2022" actId="120"/>
          <ac:spMkLst>
            <pc:docMk/>
            <pc:sldMk cId="4110043742" sldId="276"/>
            <ac:spMk id="2" creationId="{5F130A6B-EE57-3519-46A1-034EF089AB6E}"/>
          </ac:spMkLst>
        </pc:spChg>
        <pc:spChg chg="add mod">
          <ac:chgData name="Jennifer Viner" userId="44a60337-4356-447e-abb6-b947606f357f" providerId="ADAL" clId="{7E53F800-E3C4-4B9E-9AD7-4D861C787541}" dt="2024-05-15T17:55:09.208" v="3093" actId="20577"/>
          <ac:spMkLst>
            <pc:docMk/>
            <pc:sldMk cId="4110043742" sldId="276"/>
            <ac:spMk id="3" creationId="{7CB51EB6-499F-F094-5460-030C1007C8C1}"/>
          </ac:spMkLst>
        </pc:spChg>
        <pc:spChg chg="mod">
          <ac:chgData name="Jennifer Viner" userId="44a60337-4356-447e-abb6-b947606f357f" providerId="ADAL" clId="{7E53F800-E3C4-4B9E-9AD7-4D861C787541}" dt="2024-05-15T17:55:57.337" v="3094"/>
          <ac:spMkLst>
            <pc:docMk/>
            <pc:sldMk cId="4110043742" sldId="276"/>
            <ac:spMk id="5" creationId="{3361B6C5-1D12-D316-3C17-1E08AEB7255A}"/>
          </ac:spMkLst>
        </pc:spChg>
        <pc:spChg chg="mod">
          <ac:chgData name="Jennifer Viner" userId="44a60337-4356-447e-abb6-b947606f357f" providerId="ADAL" clId="{7E53F800-E3C4-4B9E-9AD7-4D861C787541}" dt="2024-05-15T17:55:57.337" v="3094"/>
          <ac:spMkLst>
            <pc:docMk/>
            <pc:sldMk cId="4110043742" sldId="276"/>
            <ac:spMk id="6" creationId="{7D6C67CE-B040-1E9A-C2C2-C563ACDC2304}"/>
          </ac:spMkLst>
        </pc:spChg>
        <pc:spChg chg="mod">
          <ac:chgData name="Jennifer Viner" userId="44a60337-4356-447e-abb6-b947606f357f" providerId="ADAL" clId="{7E53F800-E3C4-4B9E-9AD7-4D861C787541}" dt="2024-05-15T17:55:57.337" v="3094"/>
          <ac:spMkLst>
            <pc:docMk/>
            <pc:sldMk cId="4110043742" sldId="276"/>
            <ac:spMk id="7" creationId="{F5260A4C-B3D5-853C-8850-9407122DBB81}"/>
          </ac:spMkLst>
        </pc:spChg>
        <pc:spChg chg="mod">
          <ac:chgData name="Jennifer Viner" userId="44a60337-4356-447e-abb6-b947606f357f" providerId="ADAL" clId="{7E53F800-E3C4-4B9E-9AD7-4D861C787541}" dt="2024-05-15T17:55:57.337" v="3094"/>
          <ac:spMkLst>
            <pc:docMk/>
            <pc:sldMk cId="4110043742" sldId="276"/>
            <ac:spMk id="8" creationId="{31AB554B-56FB-EF3C-B32D-65432CDD9CBF}"/>
          </ac:spMkLst>
        </pc:spChg>
        <pc:spChg chg="mod">
          <ac:chgData name="Jennifer Viner" userId="44a60337-4356-447e-abb6-b947606f357f" providerId="ADAL" clId="{7E53F800-E3C4-4B9E-9AD7-4D861C787541}" dt="2024-05-15T17:55:57.337" v="3094"/>
          <ac:spMkLst>
            <pc:docMk/>
            <pc:sldMk cId="4110043742" sldId="276"/>
            <ac:spMk id="9" creationId="{17A63D1F-6A50-772D-5B01-901E15A3E689}"/>
          </ac:spMkLst>
        </pc:spChg>
        <pc:spChg chg="mod">
          <ac:chgData name="Jennifer Viner" userId="44a60337-4356-447e-abb6-b947606f357f" providerId="ADAL" clId="{7E53F800-E3C4-4B9E-9AD7-4D861C787541}" dt="2024-05-15T17:55:57.337" v="3094"/>
          <ac:spMkLst>
            <pc:docMk/>
            <pc:sldMk cId="4110043742" sldId="276"/>
            <ac:spMk id="10" creationId="{57834FF5-ED7D-A37A-602B-A16C009CCCC3}"/>
          </ac:spMkLst>
        </pc:spChg>
        <pc:spChg chg="mod">
          <ac:chgData name="Jennifer Viner" userId="44a60337-4356-447e-abb6-b947606f357f" providerId="ADAL" clId="{7E53F800-E3C4-4B9E-9AD7-4D861C787541}" dt="2024-05-15T17:55:57.337" v="3094"/>
          <ac:spMkLst>
            <pc:docMk/>
            <pc:sldMk cId="4110043742" sldId="276"/>
            <ac:spMk id="11" creationId="{7F859F98-A680-AC0E-647F-E072DE19638D}"/>
          </ac:spMkLst>
        </pc:spChg>
        <pc:spChg chg="mod">
          <ac:chgData name="Jennifer Viner" userId="44a60337-4356-447e-abb6-b947606f357f" providerId="ADAL" clId="{7E53F800-E3C4-4B9E-9AD7-4D861C787541}" dt="2024-05-15T17:55:57.337" v="3094"/>
          <ac:spMkLst>
            <pc:docMk/>
            <pc:sldMk cId="4110043742" sldId="276"/>
            <ac:spMk id="12" creationId="{6C472DC5-63AF-60D4-502D-9DEF543C702E}"/>
          </ac:spMkLst>
        </pc:spChg>
        <pc:grpChg chg="add mod">
          <ac:chgData name="Jennifer Viner" userId="44a60337-4356-447e-abb6-b947606f357f" providerId="ADAL" clId="{7E53F800-E3C4-4B9E-9AD7-4D861C787541}" dt="2024-05-15T17:56:11.143" v="3095" actId="1076"/>
          <ac:grpSpMkLst>
            <pc:docMk/>
            <pc:sldMk cId="4110043742" sldId="276"/>
            <ac:grpSpMk id="4" creationId="{5800AA8F-8699-3DF7-CE4D-273649B381BA}"/>
          </ac:grpSpMkLst>
        </pc:grpChg>
      </pc:sldChg>
      <pc:sldChg chg="modSp add del mod ord">
        <pc:chgData name="Jennifer Viner" userId="44a60337-4356-447e-abb6-b947606f357f" providerId="ADAL" clId="{7E53F800-E3C4-4B9E-9AD7-4D861C787541}" dt="2024-05-15T17:48:06.089" v="2275" actId="47"/>
        <pc:sldMkLst>
          <pc:docMk/>
          <pc:sldMk cId="1943223409" sldId="277"/>
        </pc:sldMkLst>
        <pc:spChg chg="mod">
          <ac:chgData name="Jennifer Viner" userId="44a60337-4356-447e-abb6-b947606f357f" providerId="ADAL" clId="{7E53F800-E3C4-4B9E-9AD7-4D861C787541}" dt="2024-05-15T17:47:32.410" v="2272" actId="20577"/>
          <ac:spMkLst>
            <pc:docMk/>
            <pc:sldMk cId="1943223409" sldId="277"/>
            <ac:spMk id="2" creationId="{5F130A6B-EE57-3519-46A1-034EF089AB6E}"/>
          </ac:spMkLst>
        </pc:spChg>
      </pc:sldChg>
      <pc:sldChg chg="addSp delSp modSp del mod chgLayout">
        <pc:chgData name="Jennifer Viner" userId="44a60337-4356-447e-abb6-b947606f357f" providerId="ADAL" clId="{7E53F800-E3C4-4B9E-9AD7-4D861C787541}" dt="2024-05-15T17:10:05.536" v="998" actId="47"/>
        <pc:sldMkLst>
          <pc:docMk/>
          <pc:sldMk cId="2347998408" sldId="280"/>
        </pc:sldMkLst>
        <pc:spChg chg="mod ord">
          <ac:chgData name="Jennifer Viner" userId="44a60337-4356-447e-abb6-b947606f357f" providerId="ADAL" clId="{7E53F800-E3C4-4B9E-9AD7-4D861C787541}" dt="2024-05-15T17:00:26.889" v="910" actId="6264"/>
          <ac:spMkLst>
            <pc:docMk/>
            <pc:sldMk cId="2347998408" sldId="280"/>
            <ac:spMk id="2" creationId="{0F93BB30-2A1C-14FF-D1BB-4CEB3BE45DAB}"/>
          </ac:spMkLst>
        </pc:spChg>
        <pc:spChg chg="mod ord">
          <ac:chgData name="Jennifer Viner" userId="44a60337-4356-447e-abb6-b947606f357f" providerId="ADAL" clId="{7E53F800-E3C4-4B9E-9AD7-4D861C787541}" dt="2024-05-15T17:00:26.889" v="910" actId="6264"/>
          <ac:spMkLst>
            <pc:docMk/>
            <pc:sldMk cId="2347998408" sldId="280"/>
            <ac:spMk id="3" creationId="{F8494E8E-B62A-4813-2184-8E4DE211F5A2}"/>
          </ac:spMkLst>
        </pc:spChg>
        <pc:spChg chg="add del mod">
          <ac:chgData name="Jennifer Viner" userId="44a60337-4356-447e-abb6-b947606f357f" providerId="ADAL" clId="{7E53F800-E3C4-4B9E-9AD7-4D861C787541}" dt="2024-05-15T16:52:18.616" v="435" actId="6264"/>
          <ac:spMkLst>
            <pc:docMk/>
            <pc:sldMk cId="2347998408" sldId="280"/>
            <ac:spMk id="4" creationId="{985861D7-2755-DF05-7969-12B2C8AA555D}"/>
          </ac:spMkLst>
        </pc:spChg>
        <pc:spChg chg="add del mod">
          <ac:chgData name="Jennifer Viner" userId="44a60337-4356-447e-abb6-b947606f357f" providerId="ADAL" clId="{7E53F800-E3C4-4B9E-9AD7-4D861C787541}" dt="2024-05-15T16:52:18.616" v="435" actId="6264"/>
          <ac:spMkLst>
            <pc:docMk/>
            <pc:sldMk cId="2347998408" sldId="280"/>
            <ac:spMk id="5" creationId="{6D9D352E-30E9-6358-E0E7-DE329C250856}"/>
          </ac:spMkLst>
        </pc:spChg>
        <pc:spChg chg="add del mod">
          <ac:chgData name="Jennifer Viner" userId="44a60337-4356-447e-abb6-b947606f357f" providerId="ADAL" clId="{7E53F800-E3C4-4B9E-9AD7-4D861C787541}" dt="2024-05-15T16:52:18.616" v="435" actId="6264"/>
          <ac:spMkLst>
            <pc:docMk/>
            <pc:sldMk cId="2347998408" sldId="280"/>
            <ac:spMk id="6" creationId="{1A4FA4E7-A39A-6283-D938-87A109C3F827}"/>
          </ac:spMkLst>
        </pc:spChg>
        <pc:spChg chg="add del mod">
          <ac:chgData name="Jennifer Viner" userId="44a60337-4356-447e-abb6-b947606f357f" providerId="ADAL" clId="{7E53F800-E3C4-4B9E-9AD7-4D861C787541}" dt="2024-05-15T17:00:26.889" v="910" actId="6264"/>
          <ac:spMkLst>
            <pc:docMk/>
            <pc:sldMk cId="2347998408" sldId="280"/>
            <ac:spMk id="8" creationId="{4836E85A-13E3-3CBF-779A-5EAE754EDFBA}"/>
          </ac:spMkLst>
        </pc:spChg>
        <pc:spChg chg="add del mod">
          <ac:chgData name="Jennifer Viner" userId="44a60337-4356-447e-abb6-b947606f357f" providerId="ADAL" clId="{7E53F800-E3C4-4B9E-9AD7-4D861C787541}" dt="2024-05-15T17:00:26.889" v="910" actId="6264"/>
          <ac:spMkLst>
            <pc:docMk/>
            <pc:sldMk cId="2347998408" sldId="280"/>
            <ac:spMk id="9" creationId="{FBC6F819-1435-36B0-DC46-61CCEA9498A6}"/>
          </ac:spMkLst>
        </pc:spChg>
        <pc:spChg chg="add del mod">
          <ac:chgData name="Jennifer Viner" userId="44a60337-4356-447e-abb6-b947606f357f" providerId="ADAL" clId="{7E53F800-E3C4-4B9E-9AD7-4D861C787541}" dt="2024-05-15T17:00:26.889" v="910" actId="6264"/>
          <ac:spMkLst>
            <pc:docMk/>
            <pc:sldMk cId="2347998408" sldId="280"/>
            <ac:spMk id="10" creationId="{631D82EE-4DAF-54CB-6CC0-8F00665EABC1}"/>
          </ac:spMkLst>
        </pc:spChg>
        <pc:graphicFrameChg chg="mod ord">
          <ac:chgData name="Jennifer Viner" userId="44a60337-4356-447e-abb6-b947606f357f" providerId="ADAL" clId="{7E53F800-E3C4-4B9E-9AD7-4D861C787541}" dt="2024-05-15T17:00:26.889" v="910" actId="6264"/>
          <ac:graphicFrameMkLst>
            <pc:docMk/>
            <pc:sldMk cId="2347998408" sldId="280"/>
            <ac:graphicFrameMk id="7" creationId="{EDAE224E-06C7-EF5A-A955-8A6776038CE9}"/>
          </ac:graphicFrameMkLst>
        </pc:graphicFrameChg>
      </pc:sldChg>
      <pc:sldChg chg="addSp delSp modSp del mod chgLayout">
        <pc:chgData name="Jennifer Viner" userId="44a60337-4356-447e-abb6-b947606f357f" providerId="ADAL" clId="{7E53F800-E3C4-4B9E-9AD7-4D861C787541}" dt="2024-05-15T17:10:05.536" v="998" actId="47"/>
        <pc:sldMkLst>
          <pc:docMk/>
          <pc:sldMk cId="2653231445" sldId="292"/>
        </pc:sldMkLst>
        <pc:spChg chg="del">
          <ac:chgData name="Jennifer Viner" userId="44a60337-4356-447e-abb6-b947606f357f" providerId="ADAL" clId="{7E53F800-E3C4-4B9E-9AD7-4D861C787541}" dt="2024-05-15T16:52:18.616" v="435" actId="6264"/>
          <ac:spMkLst>
            <pc:docMk/>
            <pc:sldMk cId="2653231445" sldId="292"/>
            <ac:spMk id="2" creationId="{EE4248C8-752B-1ED2-103A-E0D01BD24E45}"/>
          </ac:spMkLst>
        </pc:spChg>
        <pc:spChg chg="del">
          <ac:chgData name="Jennifer Viner" userId="44a60337-4356-447e-abb6-b947606f357f" providerId="ADAL" clId="{7E53F800-E3C4-4B9E-9AD7-4D861C787541}" dt="2024-05-15T16:52:18.616" v="435" actId="6264"/>
          <ac:spMkLst>
            <pc:docMk/>
            <pc:sldMk cId="2653231445" sldId="292"/>
            <ac:spMk id="3" creationId="{97851F1F-DFEB-ACB5-3D7C-E1C3F87F05E9}"/>
          </ac:spMkLst>
        </pc:spChg>
        <pc:spChg chg="add mod ord">
          <ac:chgData name="Jennifer Viner" userId="44a60337-4356-447e-abb6-b947606f357f" providerId="ADAL" clId="{7E53F800-E3C4-4B9E-9AD7-4D861C787541}" dt="2024-05-15T17:00:26.889" v="910" actId="6264"/>
          <ac:spMkLst>
            <pc:docMk/>
            <pc:sldMk cId="2653231445" sldId="292"/>
            <ac:spMk id="4" creationId="{E281EC13-9827-1EB5-5AEB-F79CD546538D}"/>
          </ac:spMkLst>
        </pc:spChg>
        <pc:spChg chg="add mod ord">
          <ac:chgData name="Jennifer Viner" userId="44a60337-4356-447e-abb6-b947606f357f" providerId="ADAL" clId="{7E53F800-E3C4-4B9E-9AD7-4D861C787541}" dt="2024-05-15T17:00:26.889" v="910" actId="6264"/>
          <ac:spMkLst>
            <pc:docMk/>
            <pc:sldMk cId="2653231445" sldId="292"/>
            <ac:spMk id="5" creationId="{DB9FE2EA-8BCF-FAFC-2C4D-4D4BD976C5AB}"/>
          </ac:spMkLst>
        </pc:spChg>
        <pc:spChg chg="add del mod">
          <ac:chgData name="Jennifer Viner" userId="44a60337-4356-447e-abb6-b947606f357f" providerId="ADAL" clId="{7E53F800-E3C4-4B9E-9AD7-4D861C787541}" dt="2024-05-15T17:00:26.889" v="910" actId="6264"/>
          <ac:spMkLst>
            <pc:docMk/>
            <pc:sldMk cId="2653231445" sldId="292"/>
            <ac:spMk id="6" creationId="{AFC86326-BAFD-8A5A-CD01-B529C606B890}"/>
          </ac:spMkLst>
        </pc:spChg>
        <pc:spChg chg="add del mod">
          <ac:chgData name="Jennifer Viner" userId="44a60337-4356-447e-abb6-b947606f357f" providerId="ADAL" clId="{7E53F800-E3C4-4B9E-9AD7-4D861C787541}" dt="2024-05-15T17:00:26.889" v="910" actId="6264"/>
          <ac:spMkLst>
            <pc:docMk/>
            <pc:sldMk cId="2653231445" sldId="292"/>
            <ac:spMk id="7" creationId="{9899B42B-B942-43C5-9195-53234C5DF5ED}"/>
          </ac:spMkLst>
        </pc:spChg>
      </pc:sldChg>
      <pc:sldChg chg="addSp delSp modSp del mod chgLayout">
        <pc:chgData name="Jennifer Viner" userId="44a60337-4356-447e-abb6-b947606f357f" providerId="ADAL" clId="{7E53F800-E3C4-4B9E-9AD7-4D861C787541}" dt="2024-05-15T17:01:16.447" v="913" actId="47"/>
        <pc:sldMkLst>
          <pc:docMk/>
          <pc:sldMk cId="3415144510" sldId="293"/>
        </pc:sldMkLst>
        <pc:spChg chg="del">
          <ac:chgData name="Jennifer Viner" userId="44a60337-4356-447e-abb6-b947606f357f" providerId="ADAL" clId="{7E53F800-E3C4-4B9E-9AD7-4D861C787541}" dt="2024-05-15T16:52:18.616" v="435" actId="6264"/>
          <ac:spMkLst>
            <pc:docMk/>
            <pc:sldMk cId="3415144510" sldId="293"/>
            <ac:spMk id="2" creationId="{A03E08CC-2679-AF48-A7CE-4C6A75D7C351}"/>
          </ac:spMkLst>
        </pc:spChg>
        <pc:spChg chg="add mod ord">
          <ac:chgData name="Jennifer Viner" userId="44a60337-4356-447e-abb6-b947606f357f" providerId="ADAL" clId="{7E53F800-E3C4-4B9E-9AD7-4D861C787541}" dt="2024-05-15T17:00:26.889" v="910" actId="6264"/>
          <ac:spMkLst>
            <pc:docMk/>
            <pc:sldMk cId="3415144510" sldId="293"/>
            <ac:spMk id="3" creationId="{6D5C14AB-FBD1-8CF5-A223-6DBA0DC5FB08}"/>
          </ac:spMkLst>
        </pc:spChg>
        <pc:spChg chg="add del mod">
          <ac:chgData name="Jennifer Viner" userId="44a60337-4356-447e-abb6-b947606f357f" providerId="ADAL" clId="{7E53F800-E3C4-4B9E-9AD7-4D861C787541}" dt="2024-05-15T17:00:26.889" v="910" actId="6264"/>
          <ac:spMkLst>
            <pc:docMk/>
            <pc:sldMk cId="3415144510" sldId="293"/>
            <ac:spMk id="4" creationId="{4F698869-79F7-0C13-07C5-1825C52A5D13}"/>
          </ac:spMkLst>
        </pc:spChg>
      </pc:sldChg>
      <pc:sldChg chg="addSp delSp modSp del mod chgLayout">
        <pc:chgData name="Jennifer Viner" userId="44a60337-4356-447e-abb6-b947606f357f" providerId="ADAL" clId="{7E53F800-E3C4-4B9E-9AD7-4D861C787541}" dt="2024-05-15T17:10:05.536" v="998" actId="47"/>
        <pc:sldMkLst>
          <pc:docMk/>
          <pc:sldMk cId="4027657502" sldId="294"/>
        </pc:sldMkLst>
        <pc:spChg chg="del">
          <ac:chgData name="Jennifer Viner" userId="44a60337-4356-447e-abb6-b947606f357f" providerId="ADAL" clId="{7E53F800-E3C4-4B9E-9AD7-4D861C787541}" dt="2024-05-15T16:52:18.616" v="435" actId="6264"/>
          <ac:spMkLst>
            <pc:docMk/>
            <pc:sldMk cId="4027657502" sldId="294"/>
            <ac:spMk id="2" creationId="{6386D0FB-D828-712A-0580-F3DB53D6558C}"/>
          </ac:spMkLst>
        </pc:spChg>
        <pc:spChg chg="del">
          <ac:chgData name="Jennifer Viner" userId="44a60337-4356-447e-abb6-b947606f357f" providerId="ADAL" clId="{7E53F800-E3C4-4B9E-9AD7-4D861C787541}" dt="2024-05-15T16:52:18.616" v="435" actId="6264"/>
          <ac:spMkLst>
            <pc:docMk/>
            <pc:sldMk cId="4027657502" sldId="294"/>
            <ac:spMk id="3" creationId="{504288A2-D702-FC79-66DE-3EE4A0B7BA4E}"/>
          </ac:spMkLst>
        </pc:spChg>
        <pc:spChg chg="add mod ord">
          <ac:chgData name="Jennifer Viner" userId="44a60337-4356-447e-abb6-b947606f357f" providerId="ADAL" clId="{7E53F800-E3C4-4B9E-9AD7-4D861C787541}" dt="2024-05-15T17:00:26.889" v="910" actId="6264"/>
          <ac:spMkLst>
            <pc:docMk/>
            <pc:sldMk cId="4027657502" sldId="294"/>
            <ac:spMk id="4" creationId="{2FE5AA2A-A042-7D46-E3AC-B7984ED62BB8}"/>
          </ac:spMkLst>
        </pc:spChg>
        <pc:spChg chg="add mod ord">
          <ac:chgData name="Jennifer Viner" userId="44a60337-4356-447e-abb6-b947606f357f" providerId="ADAL" clId="{7E53F800-E3C4-4B9E-9AD7-4D861C787541}" dt="2024-05-15T17:00:26.889" v="910" actId="6264"/>
          <ac:spMkLst>
            <pc:docMk/>
            <pc:sldMk cId="4027657502" sldId="294"/>
            <ac:spMk id="5" creationId="{EA2C89E7-A78B-6499-1D78-F7330F14527D}"/>
          </ac:spMkLst>
        </pc:spChg>
        <pc:spChg chg="add del mod">
          <ac:chgData name="Jennifer Viner" userId="44a60337-4356-447e-abb6-b947606f357f" providerId="ADAL" clId="{7E53F800-E3C4-4B9E-9AD7-4D861C787541}" dt="2024-05-15T17:00:26.889" v="910" actId="6264"/>
          <ac:spMkLst>
            <pc:docMk/>
            <pc:sldMk cId="4027657502" sldId="294"/>
            <ac:spMk id="6" creationId="{2A7D496D-FF9C-015D-D86B-059E37F6444A}"/>
          </ac:spMkLst>
        </pc:spChg>
        <pc:spChg chg="add del mod">
          <ac:chgData name="Jennifer Viner" userId="44a60337-4356-447e-abb6-b947606f357f" providerId="ADAL" clId="{7E53F800-E3C4-4B9E-9AD7-4D861C787541}" dt="2024-05-15T17:00:26.889" v="910" actId="6264"/>
          <ac:spMkLst>
            <pc:docMk/>
            <pc:sldMk cId="4027657502" sldId="294"/>
            <ac:spMk id="7" creationId="{51927972-AC98-A84D-BA72-02E3DFDB36D2}"/>
          </ac:spMkLst>
        </pc:spChg>
      </pc:sldChg>
      <pc:sldChg chg="addSp delSp modSp del mod chgLayout">
        <pc:chgData name="Jennifer Viner" userId="44a60337-4356-447e-abb6-b947606f357f" providerId="ADAL" clId="{7E53F800-E3C4-4B9E-9AD7-4D861C787541}" dt="2024-05-15T17:10:05.536" v="998" actId="47"/>
        <pc:sldMkLst>
          <pc:docMk/>
          <pc:sldMk cId="2902797259" sldId="295"/>
        </pc:sldMkLst>
        <pc:spChg chg="del">
          <ac:chgData name="Jennifer Viner" userId="44a60337-4356-447e-abb6-b947606f357f" providerId="ADAL" clId="{7E53F800-E3C4-4B9E-9AD7-4D861C787541}" dt="2024-05-15T16:52:18.616" v="435" actId="6264"/>
          <ac:spMkLst>
            <pc:docMk/>
            <pc:sldMk cId="2902797259" sldId="295"/>
            <ac:spMk id="2" creationId="{4BE44C8B-E925-83E0-2666-6057B92F30EB}"/>
          </ac:spMkLst>
        </pc:spChg>
        <pc:spChg chg="add mod ord">
          <ac:chgData name="Jennifer Viner" userId="44a60337-4356-447e-abb6-b947606f357f" providerId="ADAL" clId="{7E53F800-E3C4-4B9E-9AD7-4D861C787541}" dt="2024-05-15T17:00:26.889" v="910" actId="6264"/>
          <ac:spMkLst>
            <pc:docMk/>
            <pc:sldMk cId="2902797259" sldId="295"/>
            <ac:spMk id="3" creationId="{3E81E7BD-2BAD-59FD-B86D-738D448BCB32}"/>
          </ac:spMkLst>
        </pc:spChg>
        <pc:spChg chg="add del mod">
          <ac:chgData name="Jennifer Viner" userId="44a60337-4356-447e-abb6-b947606f357f" providerId="ADAL" clId="{7E53F800-E3C4-4B9E-9AD7-4D861C787541}" dt="2024-05-15T17:00:26.889" v="910" actId="6264"/>
          <ac:spMkLst>
            <pc:docMk/>
            <pc:sldMk cId="2902797259" sldId="295"/>
            <ac:spMk id="4" creationId="{0A0D5B80-5525-9422-AC7A-1E55594713CA}"/>
          </ac:spMkLst>
        </pc:spChg>
      </pc:sldChg>
      <pc:sldChg chg="addSp delSp modSp del mod chgLayout">
        <pc:chgData name="Jennifer Viner" userId="44a60337-4356-447e-abb6-b947606f357f" providerId="ADAL" clId="{7E53F800-E3C4-4B9E-9AD7-4D861C787541}" dt="2024-05-15T17:10:05.536" v="998" actId="47"/>
        <pc:sldMkLst>
          <pc:docMk/>
          <pc:sldMk cId="75726300" sldId="296"/>
        </pc:sldMkLst>
        <pc:spChg chg="del">
          <ac:chgData name="Jennifer Viner" userId="44a60337-4356-447e-abb6-b947606f357f" providerId="ADAL" clId="{7E53F800-E3C4-4B9E-9AD7-4D861C787541}" dt="2024-05-15T16:52:18.616" v="435" actId="6264"/>
          <ac:spMkLst>
            <pc:docMk/>
            <pc:sldMk cId="75726300" sldId="296"/>
            <ac:spMk id="2" creationId="{4F8A6D74-FE81-51DB-DC40-F884D09F3079}"/>
          </ac:spMkLst>
        </pc:spChg>
        <pc:spChg chg="del">
          <ac:chgData name="Jennifer Viner" userId="44a60337-4356-447e-abb6-b947606f357f" providerId="ADAL" clId="{7E53F800-E3C4-4B9E-9AD7-4D861C787541}" dt="2024-05-15T16:52:18.616" v="435" actId="6264"/>
          <ac:spMkLst>
            <pc:docMk/>
            <pc:sldMk cId="75726300" sldId="296"/>
            <ac:spMk id="3" creationId="{34597F5D-B95B-8419-89E9-BCF1BD64E76D}"/>
          </ac:spMkLst>
        </pc:spChg>
        <pc:spChg chg="del">
          <ac:chgData name="Jennifer Viner" userId="44a60337-4356-447e-abb6-b947606f357f" providerId="ADAL" clId="{7E53F800-E3C4-4B9E-9AD7-4D861C787541}" dt="2024-05-15T16:52:18.616" v="435" actId="6264"/>
          <ac:spMkLst>
            <pc:docMk/>
            <pc:sldMk cId="75726300" sldId="296"/>
            <ac:spMk id="4" creationId="{A20DBC15-5E7D-5E55-767F-4A346A3F94E4}"/>
          </ac:spMkLst>
        </pc:spChg>
        <pc:spChg chg="add mod ord">
          <ac:chgData name="Jennifer Viner" userId="44a60337-4356-447e-abb6-b947606f357f" providerId="ADAL" clId="{7E53F800-E3C4-4B9E-9AD7-4D861C787541}" dt="2024-05-15T17:00:26.889" v="910" actId="6264"/>
          <ac:spMkLst>
            <pc:docMk/>
            <pc:sldMk cId="75726300" sldId="296"/>
            <ac:spMk id="5" creationId="{7869566A-70C1-C227-E233-806BE5387EDC}"/>
          </ac:spMkLst>
        </pc:spChg>
        <pc:spChg chg="add mod ord">
          <ac:chgData name="Jennifer Viner" userId="44a60337-4356-447e-abb6-b947606f357f" providerId="ADAL" clId="{7E53F800-E3C4-4B9E-9AD7-4D861C787541}" dt="2024-05-15T17:00:26.889" v="910" actId="6264"/>
          <ac:spMkLst>
            <pc:docMk/>
            <pc:sldMk cId="75726300" sldId="296"/>
            <ac:spMk id="6" creationId="{EC7E7B01-BFAE-198C-4559-095B4E4C6AFC}"/>
          </ac:spMkLst>
        </pc:spChg>
        <pc:spChg chg="add mod ord">
          <ac:chgData name="Jennifer Viner" userId="44a60337-4356-447e-abb6-b947606f357f" providerId="ADAL" clId="{7E53F800-E3C4-4B9E-9AD7-4D861C787541}" dt="2024-05-15T17:00:26.889" v="910" actId="6264"/>
          <ac:spMkLst>
            <pc:docMk/>
            <pc:sldMk cId="75726300" sldId="296"/>
            <ac:spMk id="7" creationId="{51154B17-36EC-8734-1816-66FE312BEEE7}"/>
          </ac:spMkLst>
        </pc:spChg>
        <pc:spChg chg="add del mod">
          <ac:chgData name="Jennifer Viner" userId="44a60337-4356-447e-abb6-b947606f357f" providerId="ADAL" clId="{7E53F800-E3C4-4B9E-9AD7-4D861C787541}" dt="2024-05-15T17:00:26.889" v="910" actId="6264"/>
          <ac:spMkLst>
            <pc:docMk/>
            <pc:sldMk cId="75726300" sldId="296"/>
            <ac:spMk id="8" creationId="{8D4511B7-B001-FF7C-5748-272A104F5452}"/>
          </ac:spMkLst>
        </pc:spChg>
        <pc:spChg chg="add del mod">
          <ac:chgData name="Jennifer Viner" userId="44a60337-4356-447e-abb6-b947606f357f" providerId="ADAL" clId="{7E53F800-E3C4-4B9E-9AD7-4D861C787541}" dt="2024-05-15T17:00:26.889" v="910" actId="6264"/>
          <ac:spMkLst>
            <pc:docMk/>
            <pc:sldMk cId="75726300" sldId="296"/>
            <ac:spMk id="9" creationId="{163B6A10-E0E3-F49D-5D41-0FEA0A3C21CD}"/>
          </ac:spMkLst>
        </pc:spChg>
        <pc:spChg chg="add del mod">
          <ac:chgData name="Jennifer Viner" userId="44a60337-4356-447e-abb6-b947606f357f" providerId="ADAL" clId="{7E53F800-E3C4-4B9E-9AD7-4D861C787541}" dt="2024-05-15T17:00:26.889" v="910" actId="6264"/>
          <ac:spMkLst>
            <pc:docMk/>
            <pc:sldMk cId="75726300" sldId="296"/>
            <ac:spMk id="10" creationId="{3328775A-248E-D4EE-8DFC-346191A04888}"/>
          </ac:spMkLst>
        </pc:spChg>
      </pc:sldChg>
      <pc:sldChg chg="addSp delSp modSp del mod chgLayout">
        <pc:chgData name="Jennifer Viner" userId="44a60337-4356-447e-abb6-b947606f357f" providerId="ADAL" clId="{7E53F800-E3C4-4B9E-9AD7-4D861C787541}" dt="2024-05-15T17:10:05.536" v="998" actId="47"/>
        <pc:sldMkLst>
          <pc:docMk/>
          <pc:sldMk cId="1625451034" sldId="297"/>
        </pc:sldMkLst>
        <pc:spChg chg="del">
          <ac:chgData name="Jennifer Viner" userId="44a60337-4356-447e-abb6-b947606f357f" providerId="ADAL" clId="{7E53F800-E3C4-4B9E-9AD7-4D861C787541}" dt="2024-05-15T16:52:18.616" v="435" actId="6264"/>
          <ac:spMkLst>
            <pc:docMk/>
            <pc:sldMk cId="1625451034" sldId="297"/>
            <ac:spMk id="2" creationId="{A251AC01-B466-9715-047D-31C8E8948BDF}"/>
          </ac:spMkLst>
        </pc:spChg>
        <pc:spChg chg="del">
          <ac:chgData name="Jennifer Viner" userId="44a60337-4356-447e-abb6-b947606f357f" providerId="ADAL" clId="{7E53F800-E3C4-4B9E-9AD7-4D861C787541}" dt="2024-05-15T16:52:18.616" v="435" actId="6264"/>
          <ac:spMkLst>
            <pc:docMk/>
            <pc:sldMk cId="1625451034" sldId="297"/>
            <ac:spMk id="3" creationId="{30DD42D5-EE6D-A7E7-B133-A3261EE8EE0F}"/>
          </ac:spMkLst>
        </pc:spChg>
        <pc:spChg chg="del">
          <ac:chgData name="Jennifer Viner" userId="44a60337-4356-447e-abb6-b947606f357f" providerId="ADAL" clId="{7E53F800-E3C4-4B9E-9AD7-4D861C787541}" dt="2024-05-15T16:52:18.616" v="435" actId="6264"/>
          <ac:spMkLst>
            <pc:docMk/>
            <pc:sldMk cId="1625451034" sldId="297"/>
            <ac:spMk id="4" creationId="{165D9E39-8473-E22A-4AC0-F7F76F4215F2}"/>
          </ac:spMkLst>
        </pc:spChg>
        <pc:spChg chg="del">
          <ac:chgData name="Jennifer Viner" userId="44a60337-4356-447e-abb6-b947606f357f" providerId="ADAL" clId="{7E53F800-E3C4-4B9E-9AD7-4D861C787541}" dt="2024-05-15T16:52:18.616" v="435" actId="6264"/>
          <ac:spMkLst>
            <pc:docMk/>
            <pc:sldMk cId="1625451034" sldId="297"/>
            <ac:spMk id="5" creationId="{50D2FC9E-B0C8-03C2-38EE-08EE9625AC5F}"/>
          </ac:spMkLst>
        </pc:spChg>
        <pc:spChg chg="add mod ord">
          <ac:chgData name="Jennifer Viner" userId="44a60337-4356-447e-abb6-b947606f357f" providerId="ADAL" clId="{7E53F800-E3C4-4B9E-9AD7-4D861C787541}" dt="2024-05-15T17:00:26.889" v="910" actId="6264"/>
          <ac:spMkLst>
            <pc:docMk/>
            <pc:sldMk cId="1625451034" sldId="297"/>
            <ac:spMk id="6" creationId="{BE98CEF7-9A98-462A-6655-78F32DFCB854}"/>
          </ac:spMkLst>
        </pc:spChg>
        <pc:spChg chg="add mod ord">
          <ac:chgData name="Jennifer Viner" userId="44a60337-4356-447e-abb6-b947606f357f" providerId="ADAL" clId="{7E53F800-E3C4-4B9E-9AD7-4D861C787541}" dt="2024-05-15T17:00:26.889" v="910" actId="6264"/>
          <ac:spMkLst>
            <pc:docMk/>
            <pc:sldMk cId="1625451034" sldId="297"/>
            <ac:spMk id="7" creationId="{417BA433-B922-C6A6-5BE8-65E4CADBAEFA}"/>
          </ac:spMkLst>
        </pc:spChg>
        <pc:spChg chg="add del mod ord">
          <ac:chgData name="Jennifer Viner" userId="44a60337-4356-447e-abb6-b947606f357f" providerId="ADAL" clId="{7E53F800-E3C4-4B9E-9AD7-4D861C787541}" dt="2024-05-15T17:00:26.889" v="910" actId="6264"/>
          <ac:spMkLst>
            <pc:docMk/>
            <pc:sldMk cId="1625451034" sldId="297"/>
            <ac:spMk id="8" creationId="{BEBF0F8A-912B-327C-0F1F-3B6D54C48117}"/>
          </ac:spMkLst>
        </pc:spChg>
        <pc:spChg chg="add mod ord">
          <ac:chgData name="Jennifer Viner" userId="44a60337-4356-447e-abb6-b947606f357f" providerId="ADAL" clId="{7E53F800-E3C4-4B9E-9AD7-4D861C787541}" dt="2024-05-15T17:00:26.889" v="910" actId="6264"/>
          <ac:spMkLst>
            <pc:docMk/>
            <pc:sldMk cId="1625451034" sldId="297"/>
            <ac:spMk id="9" creationId="{18632FB2-F751-688B-BF8D-4A7BDD285958}"/>
          </ac:spMkLst>
        </pc:spChg>
        <pc:spChg chg="add del mod">
          <ac:chgData name="Jennifer Viner" userId="44a60337-4356-447e-abb6-b947606f357f" providerId="ADAL" clId="{7E53F800-E3C4-4B9E-9AD7-4D861C787541}" dt="2024-05-15T17:00:26.889" v="910" actId="6264"/>
          <ac:spMkLst>
            <pc:docMk/>
            <pc:sldMk cId="1625451034" sldId="297"/>
            <ac:spMk id="10" creationId="{2CA0CA22-D27D-C964-D5B6-6C2D5B24703A}"/>
          </ac:spMkLst>
        </pc:spChg>
        <pc:spChg chg="add del mod">
          <ac:chgData name="Jennifer Viner" userId="44a60337-4356-447e-abb6-b947606f357f" providerId="ADAL" clId="{7E53F800-E3C4-4B9E-9AD7-4D861C787541}" dt="2024-05-15T17:00:26.889" v="910" actId="6264"/>
          <ac:spMkLst>
            <pc:docMk/>
            <pc:sldMk cId="1625451034" sldId="297"/>
            <ac:spMk id="11" creationId="{135AB1D4-E570-E55A-CF6C-A10F22FD2123}"/>
          </ac:spMkLst>
        </pc:spChg>
        <pc:spChg chg="add del mod">
          <ac:chgData name="Jennifer Viner" userId="44a60337-4356-447e-abb6-b947606f357f" providerId="ADAL" clId="{7E53F800-E3C4-4B9E-9AD7-4D861C787541}" dt="2024-05-15T17:00:26.889" v="910" actId="6264"/>
          <ac:spMkLst>
            <pc:docMk/>
            <pc:sldMk cId="1625451034" sldId="297"/>
            <ac:spMk id="12" creationId="{D0842D87-933B-2240-5970-D659EA4B0867}"/>
          </ac:spMkLst>
        </pc:spChg>
        <pc:spChg chg="add mod ord">
          <ac:chgData name="Jennifer Viner" userId="44a60337-4356-447e-abb6-b947606f357f" providerId="ADAL" clId="{7E53F800-E3C4-4B9E-9AD7-4D861C787541}" dt="2024-05-15T17:00:26.889" v="910" actId="6264"/>
          <ac:spMkLst>
            <pc:docMk/>
            <pc:sldMk cId="1625451034" sldId="297"/>
            <ac:spMk id="13" creationId="{F4903495-7B6E-16F3-B030-2C97A642C803}"/>
          </ac:spMkLst>
        </pc:spChg>
      </pc:sldChg>
      <pc:sldChg chg="addSp delSp modSp del mod chgLayout">
        <pc:chgData name="Jennifer Viner" userId="44a60337-4356-447e-abb6-b947606f357f" providerId="ADAL" clId="{7E53F800-E3C4-4B9E-9AD7-4D861C787541}" dt="2024-05-15T17:10:05.536" v="998" actId="47"/>
        <pc:sldMkLst>
          <pc:docMk/>
          <pc:sldMk cId="3603504976" sldId="298"/>
        </pc:sldMkLst>
        <pc:spChg chg="del">
          <ac:chgData name="Jennifer Viner" userId="44a60337-4356-447e-abb6-b947606f357f" providerId="ADAL" clId="{7E53F800-E3C4-4B9E-9AD7-4D861C787541}" dt="2024-05-15T16:52:18.616" v="435" actId="6264"/>
          <ac:spMkLst>
            <pc:docMk/>
            <pc:sldMk cId="3603504976" sldId="298"/>
            <ac:spMk id="2" creationId="{47563BEB-ED33-DF97-6FD4-093EB50839E1}"/>
          </ac:spMkLst>
        </pc:spChg>
        <pc:spChg chg="del">
          <ac:chgData name="Jennifer Viner" userId="44a60337-4356-447e-abb6-b947606f357f" providerId="ADAL" clId="{7E53F800-E3C4-4B9E-9AD7-4D861C787541}" dt="2024-05-15T16:52:18.616" v="435" actId="6264"/>
          <ac:spMkLst>
            <pc:docMk/>
            <pc:sldMk cId="3603504976" sldId="298"/>
            <ac:spMk id="3" creationId="{BCB325F5-1257-15D9-FFD8-8C0597EF5FBC}"/>
          </ac:spMkLst>
        </pc:spChg>
        <pc:spChg chg="del">
          <ac:chgData name="Jennifer Viner" userId="44a60337-4356-447e-abb6-b947606f357f" providerId="ADAL" clId="{7E53F800-E3C4-4B9E-9AD7-4D861C787541}" dt="2024-05-15T16:52:18.616" v="435" actId="6264"/>
          <ac:spMkLst>
            <pc:docMk/>
            <pc:sldMk cId="3603504976" sldId="298"/>
            <ac:spMk id="4" creationId="{70C20325-61E9-B333-03FE-D69AB197FC2F}"/>
          </ac:spMkLst>
        </pc:spChg>
        <pc:spChg chg="del">
          <ac:chgData name="Jennifer Viner" userId="44a60337-4356-447e-abb6-b947606f357f" providerId="ADAL" clId="{7E53F800-E3C4-4B9E-9AD7-4D861C787541}" dt="2024-05-15T16:52:18.616" v="435" actId="6264"/>
          <ac:spMkLst>
            <pc:docMk/>
            <pc:sldMk cId="3603504976" sldId="298"/>
            <ac:spMk id="5" creationId="{56B32AF2-5AC3-6389-125B-F80EC939AC71}"/>
          </ac:spMkLst>
        </pc:spChg>
        <pc:spChg chg="del">
          <ac:chgData name="Jennifer Viner" userId="44a60337-4356-447e-abb6-b947606f357f" providerId="ADAL" clId="{7E53F800-E3C4-4B9E-9AD7-4D861C787541}" dt="2024-05-15T16:52:18.616" v="435" actId="6264"/>
          <ac:spMkLst>
            <pc:docMk/>
            <pc:sldMk cId="3603504976" sldId="298"/>
            <ac:spMk id="6" creationId="{1093C13C-2855-A478-93D6-AD307B855B3A}"/>
          </ac:spMkLst>
        </pc:spChg>
        <pc:spChg chg="add mod ord">
          <ac:chgData name="Jennifer Viner" userId="44a60337-4356-447e-abb6-b947606f357f" providerId="ADAL" clId="{7E53F800-E3C4-4B9E-9AD7-4D861C787541}" dt="2024-05-15T17:00:26.889" v="910" actId="6264"/>
          <ac:spMkLst>
            <pc:docMk/>
            <pc:sldMk cId="3603504976" sldId="298"/>
            <ac:spMk id="7" creationId="{2BE9DE8F-BAEE-372C-3C5E-EA511B711055}"/>
          </ac:spMkLst>
        </pc:spChg>
        <pc:spChg chg="add mod ord">
          <ac:chgData name="Jennifer Viner" userId="44a60337-4356-447e-abb6-b947606f357f" providerId="ADAL" clId="{7E53F800-E3C4-4B9E-9AD7-4D861C787541}" dt="2024-05-15T17:00:26.889" v="910" actId="6264"/>
          <ac:spMkLst>
            <pc:docMk/>
            <pc:sldMk cId="3603504976" sldId="298"/>
            <ac:spMk id="8" creationId="{D110DECD-D4A1-E9C0-27AD-8F9192050409}"/>
          </ac:spMkLst>
        </pc:spChg>
        <pc:spChg chg="add mod ord">
          <ac:chgData name="Jennifer Viner" userId="44a60337-4356-447e-abb6-b947606f357f" providerId="ADAL" clId="{7E53F800-E3C4-4B9E-9AD7-4D861C787541}" dt="2024-05-15T17:00:26.889" v="910" actId="6264"/>
          <ac:spMkLst>
            <pc:docMk/>
            <pc:sldMk cId="3603504976" sldId="298"/>
            <ac:spMk id="9" creationId="{32DCC868-D19A-8973-959F-2F6638D9CFCA}"/>
          </ac:spMkLst>
        </pc:spChg>
        <pc:spChg chg="add mod ord">
          <ac:chgData name="Jennifer Viner" userId="44a60337-4356-447e-abb6-b947606f357f" providerId="ADAL" clId="{7E53F800-E3C4-4B9E-9AD7-4D861C787541}" dt="2024-05-15T17:00:26.889" v="910" actId="6264"/>
          <ac:spMkLst>
            <pc:docMk/>
            <pc:sldMk cId="3603504976" sldId="298"/>
            <ac:spMk id="10" creationId="{79A38700-66D2-3450-7F08-1E0D095DFEDB}"/>
          </ac:spMkLst>
        </pc:spChg>
        <pc:spChg chg="add mod ord">
          <ac:chgData name="Jennifer Viner" userId="44a60337-4356-447e-abb6-b947606f357f" providerId="ADAL" clId="{7E53F800-E3C4-4B9E-9AD7-4D861C787541}" dt="2024-05-15T17:00:26.889" v="910" actId="6264"/>
          <ac:spMkLst>
            <pc:docMk/>
            <pc:sldMk cId="3603504976" sldId="298"/>
            <ac:spMk id="11" creationId="{7A365D9B-7849-78FD-C7D7-39642275FF0F}"/>
          </ac:spMkLst>
        </pc:spChg>
        <pc:spChg chg="add del mod">
          <ac:chgData name="Jennifer Viner" userId="44a60337-4356-447e-abb6-b947606f357f" providerId="ADAL" clId="{7E53F800-E3C4-4B9E-9AD7-4D861C787541}" dt="2024-05-15T17:00:26.889" v="910" actId="6264"/>
          <ac:spMkLst>
            <pc:docMk/>
            <pc:sldMk cId="3603504976" sldId="298"/>
            <ac:spMk id="12" creationId="{C4B56B32-5DC6-C4AF-38B4-A7604E8302CD}"/>
          </ac:spMkLst>
        </pc:spChg>
        <pc:spChg chg="add del mod">
          <ac:chgData name="Jennifer Viner" userId="44a60337-4356-447e-abb6-b947606f357f" providerId="ADAL" clId="{7E53F800-E3C4-4B9E-9AD7-4D861C787541}" dt="2024-05-15T17:00:26.889" v="910" actId="6264"/>
          <ac:spMkLst>
            <pc:docMk/>
            <pc:sldMk cId="3603504976" sldId="298"/>
            <ac:spMk id="13" creationId="{47D7B92C-9F80-E19A-6FAC-D52E8003BA0F}"/>
          </ac:spMkLst>
        </pc:spChg>
        <pc:spChg chg="add del mod">
          <ac:chgData name="Jennifer Viner" userId="44a60337-4356-447e-abb6-b947606f357f" providerId="ADAL" clId="{7E53F800-E3C4-4B9E-9AD7-4D861C787541}" dt="2024-05-15T17:00:26.889" v="910" actId="6264"/>
          <ac:spMkLst>
            <pc:docMk/>
            <pc:sldMk cId="3603504976" sldId="298"/>
            <ac:spMk id="14" creationId="{ABCFE271-56DC-0999-26F6-87A047E2DA27}"/>
          </ac:spMkLst>
        </pc:spChg>
        <pc:spChg chg="add del mod">
          <ac:chgData name="Jennifer Viner" userId="44a60337-4356-447e-abb6-b947606f357f" providerId="ADAL" clId="{7E53F800-E3C4-4B9E-9AD7-4D861C787541}" dt="2024-05-15T17:00:26.889" v="910" actId="6264"/>
          <ac:spMkLst>
            <pc:docMk/>
            <pc:sldMk cId="3603504976" sldId="298"/>
            <ac:spMk id="15" creationId="{8162F07F-6BD3-14BB-F079-E957AE7FB21A}"/>
          </ac:spMkLst>
        </pc:spChg>
        <pc:spChg chg="add del mod">
          <ac:chgData name="Jennifer Viner" userId="44a60337-4356-447e-abb6-b947606f357f" providerId="ADAL" clId="{7E53F800-E3C4-4B9E-9AD7-4D861C787541}" dt="2024-05-15T17:00:26.889" v="910" actId="6264"/>
          <ac:spMkLst>
            <pc:docMk/>
            <pc:sldMk cId="3603504976" sldId="298"/>
            <ac:spMk id="16" creationId="{F0EE83C6-939F-4FB4-BD0D-AC6985FB4C57}"/>
          </ac:spMkLst>
        </pc:spChg>
      </pc:sldChg>
      <pc:sldChg chg="addSp delSp modSp del mod chgLayout">
        <pc:chgData name="Jennifer Viner" userId="44a60337-4356-447e-abb6-b947606f357f" providerId="ADAL" clId="{7E53F800-E3C4-4B9E-9AD7-4D861C787541}" dt="2024-05-15T17:10:05.536" v="998" actId="47"/>
        <pc:sldMkLst>
          <pc:docMk/>
          <pc:sldMk cId="2850558701" sldId="299"/>
        </pc:sldMkLst>
        <pc:spChg chg="del">
          <ac:chgData name="Jennifer Viner" userId="44a60337-4356-447e-abb6-b947606f357f" providerId="ADAL" clId="{7E53F800-E3C4-4B9E-9AD7-4D861C787541}" dt="2024-05-15T16:52:18.616" v="435" actId="6264"/>
          <ac:spMkLst>
            <pc:docMk/>
            <pc:sldMk cId="2850558701" sldId="299"/>
            <ac:spMk id="2" creationId="{303EFB9B-F0B7-243E-250F-1C53F317FAE5}"/>
          </ac:spMkLst>
        </pc:spChg>
        <pc:spChg chg="del">
          <ac:chgData name="Jennifer Viner" userId="44a60337-4356-447e-abb6-b947606f357f" providerId="ADAL" clId="{7E53F800-E3C4-4B9E-9AD7-4D861C787541}" dt="2024-05-15T16:52:18.616" v="435" actId="6264"/>
          <ac:spMkLst>
            <pc:docMk/>
            <pc:sldMk cId="2850558701" sldId="299"/>
            <ac:spMk id="3" creationId="{C9349809-E80B-CAEA-6FE1-461D72DB3257}"/>
          </ac:spMkLst>
        </pc:spChg>
        <pc:spChg chg="add mod ord">
          <ac:chgData name="Jennifer Viner" userId="44a60337-4356-447e-abb6-b947606f357f" providerId="ADAL" clId="{7E53F800-E3C4-4B9E-9AD7-4D861C787541}" dt="2024-05-15T17:00:26.889" v="910" actId="6264"/>
          <ac:spMkLst>
            <pc:docMk/>
            <pc:sldMk cId="2850558701" sldId="299"/>
            <ac:spMk id="4" creationId="{4FFFA7AC-D94F-C84A-E63A-7C8831299D19}"/>
          </ac:spMkLst>
        </pc:spChg>
        <pc:spChg chg="add mod ord">
          <ac:chgData name="Jennifer Viner" userId="44a60337-4356-447e-abb6-b947606f357f" providerId="ADAL" clId="{7E53F800-E3C4-4B9E-9AD7-4D861C787541}" dt="2024-05-15T17:00:26.889" v="910" actId="6264"/>
          <ac:spMkLst>
            <pc:docMk/>
            <pc:sldMk cId="2850558701" sldId="299"/>
            <ac:spMk id="5" creationId="{109E7727-C08E-F48E-38B1-6E3B29448F33}"/>
          </ac:spMkLst>
        </pc:spChg>
        <pc:spChg chg="add del mod">
          <ac:chgData name="Jennifer Viner" userId="44a60337-4356-447e-abb6-b947606f357f" providerId="ADAL" clId="{7E53F800-E3C4-4B9E-9AD7-4D861C787541}" dt="2024-05-15T17:00:26.889" v="910" actId="6264"/>
          <ac:spMkLst>
            <pc:docMk/>
            <pc:sldMk cId="2850558701" sldId="299"/>
            <ac:spMk id="6" creationId="{7DEBCDAA-1B7A-EACF-63B9-2D305C3237AA}"/>
          </ac:spMkLst>
        </pc:spChg>
        <pc:spChg chg="add del mod">
          <ac:chgData name="Jennifer Viner" userId="44a60337-4356-447e-abb6-b947606f357f" providerId="ADAL" clId="{7E53F800-E3C4-4B9E-9AD7-4D861C787541}" dt="2024-05-15T17:00:26.889" v="910" actId="6264"/>
          <ac:spMkLst>
            <pc:docMk/>
            <pc:sldMk cId="2850558701" sldId="299"/>
            <ac:spMk id="7" creationId="{4066E9EB-C6E1-C6B0-4F10-70ED893BA095}"/>
          </ac:spMkLst>
        </pc:spChg>
      </pc:sldChg>
      <pc:sldChg chg="addSp delSp modSp del mod chgLayout">
        <pc:chgData name="Jennifer Viner" userId="44a60337-4356-447e-abb6-b947606f357f" providerId="ADAL" clId="{7E53F800-E3C4-4B9E-9AD7-4D861C787541}" dt="2024-05-15T17:10:05.536" v="998" actId="47"/>
        <pc:sldMkLst>
          <pc:docMk/>
          <pc:sldMk cId="1875318866" sldId="300"/>
        </pc:sldMkLst>
        <pc:spChg chg="del">
          <ac:chgData name="Jennifer Viner" userId="44a60337-4356-447e-abb6-b947606f357f" providerId="ADAL" clId="{7E53F800-E3C4-4B9E-9AD7-4D861C787541}" dt="2024-05-15T16:52:18.616" v="435" actId="6264"/>
          <ac:spMkLst>
            <pc:docMk/>
            <pc:sldMk cId="1875318866" sldId="300"/>
            <ac:spMk id="2" creationId="{47AC6FB3-0C29-3593-6D34-A2AE95937ADB}"/>
          </ac:spMkLst>
        </pc:spChg>
        <pc:spChg chg="del">
          <ac:chgData name="Jennifer Viner" userId="44a60337-4356-447e-abb6-b947606f357f" providerId="ADAL" clId="{7E53F800-E3C4-4B9E-9AD7-4D861C787541}" dt="2024-05-15T16:52:18.616" v="435" actId="6264"/>
          <ac:spMkLst>
            <pc:docMk/>
            <pc:sldMk cId="1875318866" sldId="300"/>
            <ac:spMk id="3" creationId="{E1993A8B-2A06-D9C6-E365-0956C487A9A7}"/>
          </ac:spMkLst>
        </pc:spChg>
        <pc:spChg chg="add mod ord">
          <ac:chgData name="Jennifer Viner" userId="44a60337-4356-447e-abb6-b947606f357f" providerId="ADAL" clId="{7E53F800-E3C4-4B9E-9AD7-4D861C787541}" dt="2024-05-15T17:00:26.889" v="910" actId="6264"/>
          <ac:spMkLst>
            <pc:docMk/>
            <pc:sldMk cId="1875318866" sldId="300"/>
            <ac:spMk id="4" creationId="{D8713C7A-A263-A31A-E366-B40030C267FA}"/>
          </ac:spMkLst>
        </pc:spChg>
        <pc:spChg chg="add del mod ord">
          <ac:chgData name="Jennifer Viner" userId="44a60337-4356-447e-abb6-b947606f357f" providerId="ADAL" clId="{7E53F800-E3C4-4B9E-9AD7-4D861C787541}" dt="2024-05-15T17:00:26.889" v="910" actId="6264"/>
          <ac:spMkLst>
            <pc:docMk/>
            <pc:sldMk cId="1875318866" sldId="300"/>
            <ac:spMk id="5" creationId="{ACC2A917-8CB6-4E50-DEA8-0A8058D5B3E1}"/>
          </ac:spMkLst>
        </pc:spChg>
        <pc:spChg chg="add del mod">
          <ac:chgData name="Jennifer Viner" userId="44a60337-4356-447e-abb6-b947606f357f" providerId="ADAL" clId="{7E53F800-E3C4-4B9E-9AD7-4D861C787541}" dt="2024-05-15T17:00:26.889" v="910" actId="6264"/>
          <ac:spMkLst>
            <pc:docMk/>
            <pc:sldMk cId="1875318866" sldId="300"/>
            <ac:spMk id="6" creationId="{8385625E-A7E5-1EA7-2B02-110AC5A789C8}"/>
          </ac:spMkLst>
        </pc:spChg>
        <pc:spChg chg="add mod ord">
          <ac:chgData name="Jennifer Viner" userId="44a60337-4356-447e-abb6-b947606f357f" providerId="ADAL" clId="{7E53F800-E3C4-4B9E-9AD7-4D861C787541}" dt="2024-05-15T17:00:26.889" v="910" actId="6264"/>
          <ac:spMkLst>
            <pc:docMk/>
            <pc:sldMk cId="1875318866" sldId="300"/>
            <ac:spMk id="7" creationId="{33359AE9-EE70-0DEC-163F-2685AF66FEFA}"/>
          </ac:spMkLst>
        </pc:spChg>
      </pc:sldChg>
      <pc:sldChg chg="addSp delSp modSp del mod chgLayout">
        <pc:chgData name="Jennifer Viner" userId="44a60337-4356-447e-abb6-b947606f357f" providerId="ADAL" clId="{7E53F800-E3C4-4B9E-9AD7-4D861C787541}" dt="2024-05-15T17:10:05.536" v="998" actId="47"/>
        <pc:sldMkLst>
          <pc:docMk/>
          <pc:sldMk cId="3002015176" sldId="301"/>
        </pc:sldMkLst>
        <pc:spChg chg="del">
          <ac:chgData name="Jennifer Viner" userId="44a60337-4356-447e-abb6-b947606f357f" providerId="ADAL" clId="{7E53F800-E3C4-4B9E-9AD7-4D861C787541}" dt="2024-05-15T16:52:18.616" v="435" actId="6264"/>
          <ac:spMkLst>
            <pc:docMk/>
            <pc:sldMk cId="3002015176" sldId="301"/>
            <ac:spMk id="2" creationId="{FF9906DF-3999-3B46-C52D-9FAEFC22D21A}"/>
          </ac:spMkLst>
        </pc:spChg>
        <pc:spChg chg="add mod ord">
          <ac:chgData name="Jennifer Viner" userId="44a60337-4356-447e-abb6-b947606f357f" providerId="ADAL" clId="{7E53F800-E3C4-4B9E-9AD7-4D861C787541}" dt="2024-05-15T17:00:26.889" v="910" actId="6264"/>
          <ac:spMkLst>
            <pc:docMk/>
            <pc:sldMk cId="3002015176" sldId="301"/>
            <ac:spMk id="3" creationId="{04879C13-7E02-D941-62EA-B8E281504D63}"/>
          </ac:spMkLst>
        </pc:spChg>
        <pc:spChg chg="add del mod">
          <ac:chgData name="Jennifer Viner" userId="44a60337-4356-447e-abb6-b947606f357f" providerId="ADAL" clId="{7E53F800-E3C4-4B9E-9AD7-4D861C787541}" dt="2024-05-15T17:00:26.889" v="910" actId="6264"/>
          <ac:spMkLst>
            <pc:docMk/>
            <pc:sldMk cId="3002015176" sldId="301"/>
            <ac:spMk id="4" creationId="{258D3CC5-86CE-9FCE-971F-23ECA67663EA}"/>
          </ac:spMkLst>
        </pc:spChg>
      </pc:sldChg>
      <pc:sldChg chg="addSp delSp modSp del mod chgLayout">
        <pc:chgData name="Jennifer Viner" userId="44a60337-4356-447e-abb6-b947606f357f" providerId="ADAL" clId="{7E53F800-E3C4-4B9E-9AD7-4D861C787541}" dt="2024-05-15T17:10:05.536" v="998" actId="47"/>
        <pc:sldMkLst>
          <pc:docMk/>
          <pc:sldMk cId="2802577190" sldId="302"/>
        </pc:sldMkLst>
        <pc:spChg chg="del">
          <ac:chgData name="Jennifer Viner" userId="44a60337-4356-447e-abb6-b947606f357f" providerId="ADAL" clId="{7E53F800-E3C4-4B9E-9AD7-4D861C787541}" dt="2024-05-15T16:52:18.616" v="435" actId="6264"/>
          <ac:spMkLst>
            <pc:docMk/>
            <pc:sldMk cId="2802577190" sldId="302"/>
            <ac:spMk id="2" creationId="{853541FF-5F38-05D9-0E38-6FB53E25DC05}"/>
          </ac:spMkLst>
        </pc:spChg>
        <pc:spChg chg="del">
          <ac:chgData name="Jennifer Viner" userId="44a60337-4356-447e-abb6-b947606f357f" providerId="ADAL" clId="{7E53F800-E3C4-4B9E-9AD7-4D861C787541}" dt="2024-05-15T16:52:18.616" v="435" actId="6264"/>
          <ac:spMkLst>
            <pc:docMk/>
            <pc:sldMk cId="2802577190" sldId="302"/>
            <ac:spMk id="3" creationId="{095BB7DB-36E3-A584-CBCB-9A5AFC7404DA}"/>
          </ac:spMkLst>
        </pc:spChg>
        <pc:spChg chg="add mod ord">
          <ac:chgData name="Jennifer Viner" userId="44a60337-4356-447e-abb6-b947606f357f" providerId="ADAL" clId="{7E53F800-E3C4-4B9E-9AD7-4D861C787541}" dt="2024-05-15T17:00:26.889" v="910" actId="6264"/>
          <ac:spMkLst>
            <pc:docMk/>
            <pc:sldMk cId="2802577190" sldId="302"/>
            <ac:spMk id="4" creationId="{1DB54155-D7B3-02EE-17A9-9F2D47BEDD1D}"/>
          </ac:spMkLst>
        </pc:spChg>
        <pc:spChg chg="add mod ord">
          <ac:chgData name="Jennifer Viner" userId="44a60337-4356-447e-abb6-b947606f357f" providerId="ADAL" clId="{7E53F800-E3C4-4B9E-9AD7-4D861C787541}" dt="2024-05-15T17:00:26.889" v="910" actId="6264"/>
          <ac:spMkLst>
            <pc:docMk/>
            <pc:sldMk cId="2802577190" sldId="302"/>
            <ac:spMk id="5" creationId="{BBD134D5-14C9-85D7-68E8-F44ED7779CFA}"/>
          </ac:spMkLst>
        </pc:spChg>
        <pc:spChg chg="add del mod">
          <ac:chgData name="Jennifer Viner" userId="44a60337-4356-447e-abb6-b947606f357f" providerId="ADAL" clId="{7E53F800-E3C4-4B9E-9AD7-4D861C787541}" dt="2024-05-15T17:00:26.889" v="910" actId="6264"/>
          <ac:spMkLst>
            <pc:docMk/>
            <pc:sldMk cId="2802577190" sldId="302"/>
            <ac:spMk id="6" creationId="{97C4F44A-416B-0E90-045C-472C54FED152}"/>
          </ac:spMkLst>
        </pc:spChg>
        <pc:spChg chg="add del mod">
          <ac:chgData name="Jennifer Viner" userId="44a60337-4356-447e-abb6-b947606f357f" providerId="ADAL" clId="{7E53F800-E3C4-4B9E-9AD7-4D861C787541}" dt="2024-05-15T17:00:26.889" v="910" actId="6264"/>
          <ac:spMkLst>
            <pc:docMk/>
            <pc:sldMk cId="2802577190" sldId="302"/>
            <ac:spMk id="7" creationId="{CDE41430-9746-85EA-29E5-42FC3F21AAAB}"/>
          </ac:spMkLst>
        </pc:spChg>
      </pc:sldChg>
      <pc:sldChg chg="addSp delSp modSp new del mod chgLayout">
        <pc:chgData name="Jennifer Viner" userId="44a60337-4356-447e-abb6-b947606f357f" providerId="ADAL" clId="{7E53F800-E3C4-4B9E-9AD7-4D861C787541}" dt="2024-05-15T17:10:05.536" v="998" actId="47"/>
        <pc:sldMkLst>
          <pc:docMk/>
          <pc:sldMk cId="1711533838" sldId="303"/>
        </pc:sldMkLst>
        <pc:spChg chg="del mod">
          <ac:chgData name="Jennifer Viner" userId="44a60337-4356-447e-abb6-b947606f357f" providerId="ADAL" clId="{7E53F800-E3C4-4B9E-9AD7-4D861C787541}" dt="2024-05-15T16:52:18.616" v="435" actId="6264"/>
          <ac:spMkLst>
            <pc:docMk/>
            <pc:sldMk cId="1711533838" sldId="303"/>
            <ac:spMk id="2" creationId="{8BFEB51F-9B31-20B6-6405-373AEC03968A}"/>
          </ac:spMkLst>
        </pc:spChg>
        <pc:spChg chg="del">
          <ac:chgData name="Jennifer Viner" userId="44a60337-4356-447e-abb6-b947606f357f" providerId="ADAL" clId="{7E53F800-E3C4-4B9E-9AD7-4D861C787541}" dt="2024-05-15T16:21:05.529" v="5" actId="478"/>
          <ac:spMkLst>
            <pc:docMk/>
            <pc:sldMk cId="1711533838" sldId="303"/>
            <ac:spMk id="3" creationId="{48A32257-867F-5884-B606-5E408DF08BF0}"/>
          </ac:spMkLst>
        </pc:spChg>
        <pc:spChg chg="del mod">
          <ac:chgData name="Jennifer Viner" userId="44a60337-4356-447e-abb6-b947606f357f" providerId="ADAL" clId="{7E53F800-E3C4-4B9E-9AD7-4D861C787541}" dt="2024-05-15T16:52:18.616" v="435" actId="6264"/>
          <ac:spMkLst>
            <pc:docMk/>
            <pc:sldMk cId="1711533838" sldId="303"/>
            <ac:spMk id="4" creationId="{D5F4930E-B10D-0EF4-927D-6885E02A4398}"/>
          </ac:spMkLst>
        </pc:spChg>
        <pc:spChg chg="del mod">
          <ac:chgData name="Jennifer Viner" userId="44a60337-4356-447e-abb6-b947606f357f" providerId="ADAL" clId="{7E53F800-E3C4-4B9E-9AD7-4D861C787541}" dt="2024-05-15T16:52:18.616" v="435" actId="6264"/>
          <ac:spMkLst>
            <pc:docMk/>
            <pc:sldMk cId="1711533838" sldId="303"/>
            <ac:spMk id="5" creationId="{33EBEBF0-2DE1-1CB7-75A1-C18242205BE7}"/>
          </ac:spMkLst>
        </pc:spChg>
        <pc:spChg chg="add del mod ord">
          <ac:chgData name="Jennifer Viner" userId="44a60337-4356-447e-abb6-b947606f357f" providerId="ADAL" clId="{7E53F800-E3C4-4B9E-9AD7-4D861C787541}" dt="2024-05-15T17:00:26.889" v="910" actId="6264"/>
          <ac:spMkLst>
            <pc:docMk/>
            <pc:sldMk cId="1711533838" sldId="303"/>
            <ac:spMk id="6" creationId="{9B1A36ED-1021-256F-E748-58F7A3F1B55E}"/>
          </ac:spMkLst>
        </pc:spChg>
        <pc:spChg chg="add del mod ord">
          <ac:chgData name="Jennifer Viner" userId="44a60337-4356-447e-abb6-b947606f357f" providerId="ADAL" clId="{7E53F800-E3C4-4B9E-9AD7-4D861C787541}" dt="2024-05-15T17:00:26.889" v="910" actId="6264"/>
          <ac:spMkLst>
            <pc:docMk/>
            <pc:sldMk cId="1711533838" sldId="303"/>
            <ac:spMk id="7" creationId="{76F2C5C0-3B30-AED6-AFD6-27227513BF86}"/>
          </ac:spMkLst>
        </pc:spChg>
        <pc:spChg chg="add del mod ord">
          <ac:chgData name="Jennifer Viner" userId="44a60337-4356-447e-abb6-b947606f357f" providerId="ADAL" clId="{7E53F800-E3C4-4B9E-9AD7-4D861C787541}" dt="2024-05-15T17:00:26.889" v="910" actId="6264"/>
          <ac:spMkLst>
            <pc:docMk/>
            <pc:sldMk cId="1711533838" sldId="303"/>
            <ac:spMk id="8" creationId="{49368EF1-FF60-D005-9DCD-1F3EE046CFEE}"/>
          </ac:spMkLst>
        </pc:spChg>
        <pc:spChg chg="add mod ord">
          <ac:chgData name="Jennifer Viner" userId="44a60337-4356-447e-abb6-b947606f357f" providerId="ADAL" clId="{7E53F800-E3C4-4B9E-9AD7-4D861C787541}" dt="2024-05-15T17:02:31.568" v="943" actId="20577"/>
          <ac:spMkLst>
            <pc:docMk/>
            <pc:sldMk cId="1711533838" sldId="303"/>
            <ac:spMk id="9" creationId="{439824CA-E1E8-6D08-23CF-6AB52B36B657}"/>
          </ac:spMkLst>
        </pc:spChg>
        <pc:spChg chg="add mod ord">
          <ac:chgData name="Jennifer Viner" userId="44a60337-4356-447e-abb6-b947606f357f" providerId="ADAL" clId="{7E53F800-E3C4-4B9E-9AD7-4D861C787541}" dt="2024-05-15T17:02:35.830" v="947" actId="20577"/>
          <ac:spMkLst>
            <pc:docMk/>
            <pc:sldMk cId="1711533838" sldId="303"/>
            <ac:spMk id="10" creationId="{A3D3A05F-B6E3-EDC3-75E6-271DDDF0811D}"/>
          </ac:spMkLst>
        </pc:spChg>
        <pc:spChg chg="add mod ord">
          <ac:chgData name="Jennifer Viner" userId="44a60337-4356-447e-abb6-b947606f357f" providerId="ADAL" clId="{7E53F800-E3C4-4B9E-9AD7-4D861C787541}" dt="2024-05-15T17:02:38.412" v="952" actId="20577"/>
          <ac:spMkLst>
            <pc:docMk/>
            <pc:sldMk cId="1711533838" sldId="303"/>
            <ac:spMk id="11" creationId="{4CFE8364-90D7-F694-B337-49746C7BD53B}"/>
          </ac:spMkLst>
        </pc:spChg>
      </pc:sldChg>
      <pc:sldChg chg="addSp delSp modSp new del mod chgLayout">
        <pc:chgData name="Jennifer Viner" userId="44a60337-4356-447e-abb6-b947606f357f" providerId="ADAL" clId="{7E53F800-E3C4-4B9E-9AD7-4D861C787541}" dt="2024-05-15T17:10:05.536" v="998" actId="47"/>
        <pc:sldMkLst>
          <pc:docMk/>
          <pc:sldMk cId="2648646422" sldId="304"/>
        </pc:sldMkLst>
        <pc:spChg chg="del">
          <ac:chgData name="Jennifer Viner" userId="44a60337-4356-447e-abb6-b947606f357f" providerId="ADAL" clId="{7E53F800-E3C4-4B9E-9AD7-4D861C787541}" dt="2024-05-15T16:52:18.616" v="435" actId="6264"/>
          <ac:spMkLst>
            <pc:docMk/>
            <pc:sldMk cId="2648646422" sldId="304"/>
            <ac:spMk id="2" creationId="{5332A27D-EC41-9067-E2B0-E0C3C7D0B541}"/>
          </ac:spMkLst>
        </pc:spChg>
        <pc:spChg chg="del">
          <ac:chgData name="Jennifer Viner" userId="44a60337-4356-447e-abb6-b947606f357f" providerId="ADAL" clId="{7E53F800-E3C4-4B9E-9AD7-4D861C787541}" dt="2024-05-15T16:52:18.616" v="435" actId="6264"/>
          <ac:spMkLst>
            <pc:docMk/>
            <pc:sldMk cId="2648646422" sldId="304"/>
            <ac:spMk id="3" creationId="{DDD5DF14-CBE7-80BB-8B38-4D6ACC5D4E73}"/>
          </ac:spMkLst>
        </pc:spChg>
        <pc:spChg chg="del">
          <ac:chgData name="Jennifer Viner" userId="44a60337-4356-447e-abb6-b947606f357f" providerId="ADAL" clId="{7E53F800-E3C4-4B9E-9AD7-4D861C787541}" dt="2024-05-15T16:52:18.616" v="435" actId="6264"/>
          <ac:spMkLst>
            <pc:docMk/>
            <pc:sldMk cId="2648646422" sldId="304"/>
            <ac:spMk id="4" creationId="{A19DDF33-B9C5-D6D8-66E2-E02D32176491}"/>
          </ac:spMkLst>
        </pc:spChg>
        <pc:spChg chg="del">
          <ac:chgData name="Jennifer Viner" userId="44a60337-4356-447e-abb6-b947606f357f" providerId="ADAL" clId="{7E53F800-E3C4-4B9E-9AD7-4D861C787541}" dt="2024-05-15T16:52:18.616" v="435" actId="6264"/>
          <ac:spMkLst>
            <pc:docMk/>
            <pc:sldMk cId="2648646422" sldId="304"/>
            <ac:spMk id="5" creationId="{B520214C-27A0-9B6F-0F6C-D6383FC0C93B}"/>
          </ac:spMkLst>
        </pc:spChg>
        <pc:spChg chg="del">
          <ac:chgData name="Jennifer Viner" userId="44a60337-4356-447e-abb6-b947606f357f" providerId="ADAL" clId="{7E53F800-E3C4-4B9E-9AD7-4D861C787541}" dt="2024-05-15T16:52:18.616" v="435" actId="6264"/>
          <ac:spMkLst>
            <pc:docMk/>
            <pc:sldMk cId="2648646422" sldId="304"/>
            <ac:spMk id="6" creationId="{FD706FE0-46B2-9C38-621C-B1DB709C9674}"/>
          </ac:spMkLst>
        </pc:spChg>
        <pc:spChg chg="del">
          <ac:chgData name="Jennifer Viner" userId="44a60337-4356-447e-abb6-b947606f357f" providerId="ADAL" clId="{7E53F800-E3C4-4B9E-9AD7-4D861C787541}" dt="2024-05-15T16:52:18.616" v="435" actId="6264"/>
          <ac:spMkLst>
            <pc:docMk/>
            <pc:sldMk cId="2648646422" sldId="304"/>
            <ac:spMk id="7" creationId="{3DF80680-0C7F-16B5-7FAC-4FFD296C2F10}"/>
          </ac:spMkLst>
        </pc:spChg>
        <pc:spChg chg="del">
          <ac:chgData name="Jennifer Viner" userId="44a60337-4356-447e-abb6-b947606f357f" providerId="ADAL" clId="{7E53F800-E3C4-4B9E-9AD7-4D861C787541}" dt="2024-05-15T16:52:18.616" v="435" actId="6264"/>
          <ac:spMkLst>
            <pc:docMk/>
            <pc:sldMk cId="2648646422" sldId="304"/>
            <ac:spMk id="8" creationId="{0E7195FE-B3B8-D988-D5B3-0EA9AD964715}"/>
          </ac:spMkLst>
        </pc:spChg>
        <pc:spChg chg="del">
          <ac:chgData name="Jennifer Viner" userId="44a60337-4356-447e-abb6-b947606f357f" providerId="ADAL" clId="{7E53F800-E3C4-4B9E-9AD7-4D861C787541}" dt="2024-05-15T16:52:18.616" v="435" actId="6264"/>
          <ac:spMkLst>
            <pc:docMk/>
            <pc:sldMk cId="2648646422" sldId="304"/>
            <ac:spMk id="9" creationId="{DC67E797-8CB9-300B-A1B4-7B21D38C86F1}"/>
          </ac:spMkLst>
        </pc:spChg>
        <pc:spChg chg="del">
          <ac:chgData name="Jennifer Viner" userId="44a60337-4356-447e-abb6-b947606f357f" providerId="ADAL" clId="{7E53F800-E3C4-4B9E-9AD7-4D861C787541}" dt="2024-05-15T16:52:18.616" v="435" actId="6264"/>
          <ac:spMkLst>
            <pc:docMk/>
            <pc:sldMk cId="2648646422" sldId="304"/>
            <ac:spMk id="10" creationId="{AF005B72-F139-FB07-EC15-B11EE2058DF4}"/>
          </ac:spMkLst>
        </pc:spChg>
        <pc:spChg chg="del">
          <ac:chgData name="Jennifer Viner" userId="44a60337-4356-447e-abb6-b947606f357f" providerId="ADAL" clId="{7E53F800-E3C4-4B9E-9AD7-4D861C787541}" dt="2024-05-15T16:52:18.616" v="435" actId="6264"/>
          <ac:spMkLst>
            <pc:docMk/>
            <pc:sldMk cId="2648646422" sldId="304"/>
            <ac:spMk id="11" creationId="{417CD909-EC71-5987-2BF1-1F9086977BB6}"/>
          </ac:spMkLst>
        </pc:spChg>
        <pc:spChg chg="add del mod ord">
          <ac:chgData name="Jennifer Viner" userId="44a60337-4356-447e-abb6-b947606f357f" providerId="ADAL" clId="{7E53F800-E3C4-4B9E-9AD7-4D861C787541}" dt="2024-05-15T17:00:26.889" v="910" actId="6264"/>
          <ac:spMkLst>
            <pc:docMk/>
            <pc:sldMk cId="2648646422" sldId="304"/>
            <ac:spMk id="12" creationId="{0C9FF4F8-0F67-E726-9A09-45239CA98A0F}"/>
          </ac:spMkLst>
        </pc:spChg>
        <pc:spChg chg="add del mod ord">
          <ac:chgData name="Jennifer Viner" userId="44a60337-4356-447e-abb6-b947606f357f" providerId="ADAL" clId="{7E53F800-E3C4-4B9E-9AD7-4D861C787541}" dt="2024-05-15T17:00:26.889" v="910" actId="6264"/>
          <ac:spMkLst>
            <pc:docMk/>
            <pc:sldMk cId="2648646422" sldId="304"/>
            <ac:spMk id="13" creationId="{ED122335-DAA9-BF11-A265-45A345D8FFC4}"/>
          </ac:spMkLst>
        </pc:spChg>
        <pc:spChg chg="add del mod ord">
          <ac:chgData name="Jennifer Viner" userId="44a60337-4356-447e-abb6-b947606f357f" providerId="ADAL" clId="{7E53F800-E3C4-4B9E-9AD7-4D861C787541}" dt="2024-05-15T17:00:26.889" v="910" actId="6264"/>
          <ac:spMkLst>
            <pc:docMk/>
            <pc:sldMk cId="2648646422" sldId="304"/>
            <ac:spMk id="14" creationId="{51457D72-7072-CDCC-682E-0E4692ECECB8}"/>
          </ac:spMkLst>
        </pc:spChg>
        <pc:spChg chg="add del mod ord">
          <ac:chgData name="Jennifer Viner" userId="44a60337-4356-447e-abb6-b947606f357f" providerId="ADAL" clId="{7E53F800-E3C4-4B9E-9AD7-4D861C787541}" dt="2024-05-15T17:00:26.889" v="910" actId="6264"/>
          <ac:spMkLst>
            <pc:docMk/>
            <pc:sldMk cId="2648646422" sldId="304"/>
            <ac:spMk id="15" creationId="{CECF1067-29D2-4D5C-F232-D85AC7E651A4}"/>
          </ac:spMkLst>
        </pc:spChg>
        <pc:spChg chg="add del mod ord">
          <ac:chgData name="Jennifer Viner" userId="44a60337-4356-447e-abb6-b947606f357f" providerId="ADAL" clId="{7E53F800-E3C4-4B9E-9AD7-4D861C787541}" dt="2024-05-15T17:00:26.889" v="910" actId="6264"/>
          <ac:spMkLst>
            <pc:docMk/>
            <pc:sldMk cId="2648646422" sldId="304"/>
            <ac:spMk id="16" creationId="{1CC12B56-B126-3AE3-B300-C1FBADDC7259}"/>
          </ac:spMkLst>
        </pc:spChg>
        <pc:spChg chg="add del mod ord">
          <ac:chgData name="Jennifer Viner" userId="44a60337-4356-447e-abb6-b947606f357f" providerId="ADAL" clId="{7E53F800-E3C4-4B9E-9AD7-4D861C787541}" dt="2024-05-15T17:00:26.889" v="910" actId="6264"/>
          <ac:spMkLst>
            <pc:docMk/>
            <pc:sldMk cId="2648646422" sldId="304"/>
            <ac:spMk id="17" creationId="{23E1FBC9-6723-8A79-28AB-33F0B8DB4245}"/>
          </ac:spMkLst>
        </pc:spChg>
        <pc:spChg chg="add del mod ord">
          <ac:chgData name="Jennifer Viner" userId="44a60337-4356-447e-abb6-b947606f357f" providerId="ADAL" clId="{7E53F800-E3C4-4B9E-9AD7-4D861C787541}" dt="2024-05-15T17:00:26.889" v="910" actId="6264"/>
          <ac:spMkLst>
            <pc:docMk/>
            <pc:sldMk cId="2648646422" sldId="304"/>
            <ac:spMk id="18" creationId="{43752899-1243-0E90-5F51-D0327E62997C}"/>
          </ac:spMkLst>
        </pc:spChg>
        <pc:spChg chg="add del mod ord">
          <ac:chgData name="Jennifer Viner" userId="44a60337-4356-447e-abb6-b947606f357f" providerId="ADAL" clId="{7E53F800-E3C4-4B9E-9AD7-4D861C787541}" dt="2024-05-15T17:00:26.889" v="910" actId="6264"/>
          <ac:spMkLst>
            <pc:docMk/>
            <pc:sldMk cId="2648646422" sldId="304"/>
            <ac:spMk id="19" creationId="{E98C0CC7-AE9F-B2BE-2FC0-561B215D3295}"/>
          </ac:spMkLst>
        </pc:spChg>
        <pc:spChg chg="add del mod ord">
          <ac:chgData name="Jennifer Viner" userId="44a60337-4356-447e-abb6-b947606f357f" providerId="ADAL" clId="{7E53F800-E3C4-4B9E-9AD7-4D861C787541}" dt="2024-05-15T17:00:26.889" v="910" actId="6264"/>
          <ac:spMkLst>
            <pc:docMk/>
            <pc:sldMk cId="2648646422" sldId="304"/>
            <ac:spMk id="20" creationId="{363EA4EC-A193-650B-ECF0-A2B30EA96C60}"/>
          </ac:spMkLst>
        </pc:spChg>
        <pc:spChg chg="add del mod ord">
          <ac:chgData name="Jennifer Viner" userId="44a60337-4356-447e-abb6-b947606f357f" providerId="ADAL" clId="{7E53F800-E3C4-4B9E-9AD7-4D861C787541}" dt="2024-05-15T17:00:26.889" v="910" actId="6264"/>
          <ac:spMkLst>
            <pc:docMk/>
            <pc:sldMk cId="2648646422" sldId="304"/>
            <ac:spMk id="21" creationId="{4F47A6F6-61DD-EEA2-8734-04A35A6D05B3}"/>
          </ac:spMkLst>
        </pc:spChg>
        <pc:spChg chg="add mod ord">
          <ac:chgData name="Jennifer Viner" userId="44a60337-4356-447e-abb6-b947606f357f" providerId="ADAL" clId="{7E53F800-E3C4-4B9E-9AD7-4D861C787541}" dt="2024-05-15T17:02:43.780" v="961" actId="20577"/>
          <ac:spMkLst>
            <pc:docMk/>
            <pc:sldMk cId="2648646422" sldId="304"/>
            <ac:spMk id="22" creationId="{002873B0-BF72-B561-1822-38F374E4E76E}"/>
          </ac:spMkLst>
        </pc:spChg>
        <pc:spChg chg="add mod ord">
          <ac:chgData name="Jennifer Viner" userId="44a60337-4356-447e-abb6-b947606f357f" providerId="ADAL" clId="{7E53F800-E3C4-4B9E-9AD7-4D861C787541}" dt="2024-05-15T17:00:26.889" v="910" actId="6264"/>
          <ac:spMkLst>
            <pc:docMk/>
            <pc:sldMk cId="2648646422" sldId="304"/>
            <ac:spMk id="23" creationId="{48F300A8-3AFE-F681-4482-17C4F3A91B71}"/>
          </ac:spMkLst>
        </pc:spChg>
        <pc:spChg chg="add mod ord">
          <ac:chgData name="Jennifer Viner" userId="44a60337-4356-447e-abb6-b947606f357f" providerId="ADAL" clId="{7E53F800-E3C4-4B9E-9AD7-4D861C787541}" dt="2024-05-15T17:00:26.889" v="910" actId="6264"/>
          <ac:spMkLst>
            <pc:docMk/>
            <pc:sldMk cId="2648646422" sldId="304"/>
            <ac:spMk id="24" creationId="{21AEE172-923F-46C2-0028-1AFB12D3C8D4}"/>
          </ac:spMkLst>
        </pc:spChg>
        <pc:spChg chg="add mod ord">
          <ac:chgData name="Jennifer Viner" userId="44a60337-4356-447e-abb6-b947606f357f" providerId="ADAL" clId="{7E53F800-E3C4-4B9E-9AD7-4D861C787541}" dt="2024-05-15T17:00:26.889" v="910" actId="6264"/>
          <ac:spMkLst>
            <pc:docMk/>
            <pc:sldMk cId="2648646422" sldId="304"/>
            <ac:spMk id="25" creationId="{0FFDE89E-27E7-7E51-CCEC-4ED6ED387E77}"/>
          </ac:spMkLst>
        </pc:spChg>
        <pc:spChg chg="add mod ord">
          <ac:chgData name="Jennifer Viner" userId="44a60337-4356-447e-abb6-b947606f357f" providerId="ADAL" clId="{7E53F800-E3C4-4B9E-9AD7-4D861C787541}" dt="2024-05-15T17:02:47.668" v="965" actId="20577"/>
          <ac:spMkLst>
            <pc:docMk/>
            <pc:sldMk cId="2648646422" sldId="304"/>
            <ac:spMk id="26" creationId="{1965D0DF-C111-5043-88C2-1F5164C84609}"/>
          </ac:spMkLst>
        </pc:spChg>
        <pc:spChg chg="add mod ord">
          <ac:chgData name="Jennifer Viner" userId="44a60337-4356-447e-abb6-b947606f357f" providerId="ADAL" clId="{7E53F800-E3C4-4B9E-9AD7-4D861C787541}" dt="2024-05-15T17:02:51.492" v="972" actId="20577"/>
          <ac:spMkLst>
            <pc:docMk/>
            <pc:sldMk cId="2648646422" sldId="304"/>
            <ac:spMk id="27" creationId="{9211A631-BCF8-4017-DF43-66DE0F89C28A}"/>
          </ac:spMkLst>
        </pc:spChg>
        <pc:spChg chg="add mod ord">
          <ac:chgData name="Jennifer Viner" userId="44a60337-4356-447e-abb6-b947606f357f" providerId="ADAL" clId="{7E53F800-E3C4-4B9E-9AD7-4D861C787541}" dt="2024-05-15T17:00:26.889" v="910" actId="6264"/>
          <ac:spMkLst>
            <pc:docMk/>
            <pc:sldMk cId="2648646422" sldId="304"/>
            <ac:spMk id="28" creationId="{ADEF844E-8563-157F-F799-A27AE62F3EDA}"/>
          </ac:spMkLst>
        </pc:spChg>
        <pc:spChg chg="add mod ord">
          <ac:chgData name="Jennifer Viner" userId="44a60337-4356-447e-abb6-b947606f357f" providerId="ADAL" clId="{7E53F800-E3C4-4B9E-9AD7-4D861C787541}" dt="2024-05-15T17:00:26.889" v="910" actId="6264"/>
          <ac:spMkLst>
            <pc:docMk/>
            <pc:sldMk cId="2648646422" sldId="304"/>
            <ac:spMk id="29" creationId="{1F3A44FE-220C-DF8F-90EE-1B09DF538681}"/>
          </ac:spMkLst>
        </pc:spChg>
        <pc:spChg chg="add mod ord">
          <ac:chgData name="Jennifer Viner" userId="44a60337-4356-447e-abb6-b947606f357f" providerId="ADAL" clId="{7E53F800-E3C4-4B9E-9AD7-4D861C787541}" dt="2024-05-15T17:00:26.889" v="910" actId="6264"/>
          <ac:spMkLst>
            <pc:docMk/>
            <pc:sldMk cId="2648646422" sldId="304"/>
            <ac:spMk id="30" creationId="{1E170AD9-3691-6D74-7D56-03D368A5490F}"/>
          </ac:spMkLst>
        </pc:spChg>
        <pc:spChg chg="add mod ord">
          <ac:chgData name="Jennifer Viner" userId="44a60337-4356-447e-abb6-b947606f357f" providerId="ADAL" clId="{7E53F800-E3C4-4B9E-9AD7-4D861C787541}" dt="2024-05-15T17:00:26.889" v="910" actId="6264"/>
          <ac:spMkLst>
            <pc:docMk/>
            <pc:sldMk cId="2648646422" sldId="304"/>
            <ac:spMk id="31" creationId="{9C490C65-F82D-1EEA-2D40-4DD45367556D}"/>
          </ac:spMkLst>
        </pc:spChg>
      </pc:sldChg>
      <pc:sldChg chg="new del mod chgLayout">
        <pc:chgData name="Jennifer Viner" userId="44a60337-4356-447e-abb6-b947606f357f" providerId="ADAL" clId="{7E53F800-E3C4-4B9E-9AD7-4D861C787541}" dt="2024-05-15T17:10:05.536" v="998" actId="47"/>
        <pc:sldMkLst>
          <pc:docMk/>
          <pc:sldMk cId="2411684350" sldId="305"/>
        </pc:sldMkLst>
      </pc:sldChg>
      <pc:sldChg chg="addSp delSp modSp new del mod ord chgLayout">
        <pc:chgData name="Jennifer Viner" userId="44a60337-4356-447e-abb6-b947606f357f" providerId="ADAL" clId="{7E53F800-E3C4-4B9E-9AD7-4D861C787541}" dt="2024-05-15T17:10:05.536" v="998" actId="47"/>
        <pc:sldMkLst>
          <pc:docMk/>
          <pc:sldMk cId="1411266326" sldId="306"/>
        </pc:sldMkLst>
        <pc:spChg chg="mod ord">
          <ac:chgData name="Jennifer Viner" userId="44a60337-4356-447e-abb6-b947606f357f" providerId="ADAL" clId="{7E53F800-E3C4-4B9E-9AD7-4D861C787541}" dt="2024-05-15T17:00:26.889" v="910" actId="6264"/>
          <ac:spMkLst>
            <pc:docMk/>
            <pc:sldMk cId="1411266326" sldId="306"/>
            <ac:spMk id="2" creationId="{12BF9864-27F9-239E-F84E-3DBAC5295C07}"/>
          </ac:spMkLst>
        </pc:spChg>
        <pc:spChg chg="add del mod">
          <ac:chgData name="Jennifer Viner" userId="44a60337-4356-447e-abb6-b947606f357f" providerId="ADAL" clId="{7E53F800-E3C4-4B9E-9AD7-4D861C787541}" dt="2024-05-15T17:00:26.889" v="910" actId="6264"/>
          <ac:spMkLst>
            <pc:docMk/>
            <pc:sldMk cId="1411266326" sldId="306"/>
            <ac:spMk id="3" creationId="{9BA10671-7562-64DC-2F63-2CF4953C78F3}"/>
          </ac:spMkLst>
        </pc:spChg>
      </pc:sldChg>
      <pc:sldChg chg="new del">
        <pc:chgData name="Jennifer Viner" userId="44a60337-4356-447e-abb6-b947606f357f" providerId="ADAL" clId="{7E53F800-E3C4-4B9E-9AD7-4D861C787541}" dt="2024-05-15T17:01:14.976" v="912" actId="47"/>
        <pc:sldMkLst>
          <pc:docMk/>
          <pc:sldMk cId="2758176863" sldId="307"/>
        </pc:sldMkLst>
      </pc:sldChg>
      <pc:sldChg chg="modSp new del mod">
        <pc:chgData name="Jennifer Viner" userId="44a60337-4356-447e-abb6-b947606f357f" providerId="ADAL" clId="{7E53F800-E3C4-4B9E-9AD7-4D861C787541}" dt="2024-05-15T17:10:05.536" v="998" actId="47"/>
        <pc:sldMkLst>
          <pc:docMk/>
          <pc:sldMk cId="2924006285" sldId="307"/>
        </pc:sldMkLst>
        <pc:spChg chg="mod">
          <ac:chgData name="Jennifer Viner" userId="44a60337-4356-447e-abb6-b947606f357f" providerId="ADAL" clId="{7E53F800-E3C4-4B9E-9AD7-4D861C787541}" dt="2024-05-15T17:01:36.394" v="934" actId="20577"/>
          <ac:spMkLst>
            <pc:docMk/>
            <pc:sldMk cId="2924006285" sldId="307"/>
            <ac:spMk id="2" creationId="{F84F3D10-B16B-1E23-F37A-2841981CCA92}"/>
          </ac:spMkLst>
        </pc:spChg>
      </pc:sldChg>
      <pc:sldMasterChg chg="modSp mod addSldLayout delSldLayout modSldLayout">
        <pc:chgData name="Jennifer Viner" userId="44a60337-4356-447e-abb6-b947606f357f" providerId="ADAL" clId="{7E53F800-E3C4-4B9E-9AD7-4D861C787541}" dt="2024-05-15T17:27:09.802" v="1016" actId="6014"/>
        <pc:sldMasterMkLst>
          <pc:docMk/>
          <pc:sldMasterMk cId="1212205130" sldId="2147483660"/>
        </pc:sldMasterMkLst>
        <pc:spChg chg="mod">
          <ac:chgData name="Jennifer Viner" userId="44a60337-4356-447e-abb6-b947606f357f" providerId="ADAL" clId="{7E53F800-E3C4-4B9E-9AD7-4D861C787541}" dt="2024-05-15T16:18:38.856" v="1" actId="1035"/>
          <ac:spMkLst>
            <pc:docMk/>
            <pc:sldMasterMk cId="1212205130" sldId="2147483660"/>
            <ac:spMk id="29" creationId="{7EF1F65A-671B-3128-1A80-64E7FFBE6753}"/>
          </ac:spMkLst>
        </pc:spChg>
        <pc:spChg chg="mod">
          <ac:chgData name="Jennifer Viner" userId="44a60337-4356-447e-abb6-b947606f357f" providerId="ADAL" clId="{7E53F800-E3C4-4B9E-9AD7-4D861C787541}" dt="2024-05-15T16:18:38.856" v="1" actId="1035"/>
          <ac:spMkLst>
            <pc:docMk/>
            <pc:sldMasterMk cId="1212205130" sldId="2147483660"/>
            <ac:spMk id="30" creationId="{DEAA34F0-120D-093B-9638-D0A52E408131}"/>
          </ac:spMkLst>
        </pc:spChg>
        <pc:spChg chg="mod">
          <ac:chgData name="Jennifer Viner" userId="44a60337-4356-447e-abb6-b947606f357f" providerId="ADAL" clId="{7E53F800-E3C4-4B9E-9AD7-4D861C787541}" dt="2024-05-15T16:18:38.856" v="1" actId="1035"/>
          <ac:spMkLst>
            <pc:docMk/>
            <pc:sldMasterMk cId="1212205130" sldId="2147483660"/>
            <ac:spMk id="31" creationId="{92D064C0-3CB4-06C1-E7A6-B4FECDF5A3B6}"/>
          </ac:spMkLst>
        </pc:spChg>
        <pc:sldLayoutChg chg="addSp delSp modSp mod">
          <pc:chgData name="Jennifer Viner" userId="44a60337-4356-447e-abb6-b947606f357f" providerId="ADAL" clId="{7E53F800-E3C4-4B9E-9AD7-4D861C787541}" dt="2024-05-15T17:04:15.213" v="973" actId="478"/>
          <pc:sldLayoutMkLst>
            <pc:docMk/>
            <pc:sldMasterMk cId="1212205130" sldId="2147483660"/>
            <pc:sldLayoutMk cId="1897012329" sldId="2147483662"/>
          </pc:sldLayoutMkLst>
          <pc:spChg chg="add mod">
            <ac:chgData name="Jennifer Viner" userId="44a60337-4356-447e-abb6-b947606f357f" providerId="ADAL" clId="{7E53F800-E3C4-4B9E-9AD7-4D861C787541}" dt="2024-05-15T16:31:42.300" v="245" actId="164"/>
            <ac:spMkLst>
              <pc:docMk/>
              <pc:sldMasterMk cId="1212205130" sldId="2147483660"/>
              <pc:sldLayoutMk cId="1897012329" sldId="2147483662"/>
              <ac:spMk id="3" creationId="{9D5B4110-D6DD-C393-9818-701F3307004E}"/>
            </ac:spMkLst>
          </pc:spChg>
          <pc:spChg chg="add mod">
            <ac:chgData name="Jennifer Viner" userId="44a60337-4356-447e-abb6-b947606f357f" providerId="ADAL" clId="{7E53F800-E3C4-4B9E-9AD7-4D861C787541}" dt="2024-05-15T16:31:42.300" v="245" actId="164"/>
            <ac:spMkLst>
              <pc:docMk/>
              <pc:sldMasterMk cId="1212205130" sldId="2147483660"/>
              <pc:sldLayoutMk cId="1897012329" sldId="2147483662"/>
              <ac:spMk id="5" creationId="{BACDF657-A1F4-694A-BC43-4ABCF1566C9D}"/>
            </ac:spMkLst>
          </pc:spChg>
          <pc:spChg chg="add mod">
            <ac:chgData name="Jennifer Viner" userId="44a60337-4356-447e-abb6-b947606f357f" providerId="ADAL" clId="{7E53F800-E3C4-4B9E-9AD7-4D861C787541}" dt="2024-05-15T16:31:42.300" v="245" actId="164"/>
            <ac:spMkLst>
              <pc:docMk/>
              <pc:sldMasterMk cId="1212205130" sldId="2147483660"/>
              <pc:sldLayoutMk cId="1897012329" sldId="2147483662"/>
              <ac:spMk id="6" creationId="{7243DED8-681C-EA23-5E8A-0B09F3A22C53}"/>
            </ac:spMkLst>
          </pc:spChg>
          <pc:grpChg chg="add del mod">
            <ac:chgData name="Jennifer Viner" userId="44a60337-4356-447e-abb6-b947606f357f" providerId="ADAL" clId="{7E53F800-E3C4-4B9E-9AD7-4D861C787541}" dt="2024-05-15T17:04:15.213" v="973" actId="478"/>
            <ac:grpSpMkLst>
              <pc:docMk/>
              <pc:sldMasterMk cId="1212205130" sldId="2147483660"/>
              <pc:sldLayoutMk cId="1897012329" sldId="2147483662"/>
              <ac:grpSpMk id="8" creationId="{78840FC3-E5ED-D438-FAF0-1C74BE7BA89B}"/>
            </ac:grpSpMkLst>
          </pc:grpChg>
        </pc:sldLayoutChg>
        <pc:sldLayoutChg chg="addSp delSp modSp mod">
          <pc:chgData name="Jennifer Viner" userId="44a60337-4356-447e-abb6-b947606f357f" providerId="ADAL" clId="{7E53F800-E3C4-4B9E-9AD7-4D861C787541}" dt="2024-05-15T16:46:30.815" v="392" actId="207"/>
          <pc:sldLayoutMkLst>
            <pc:docMk/>
            <pc:sldMasterMk cId="1212205130" sldId="2147483660"/>
            <pc:sldLayoutMk cId="2018642190" sldId="2147483663"/>
          </pc:sldLayoutMkLst>
          <pc:spChg chg="mod">
            <ac:chgData name="Jennifer Viner" userId="44a60337-4356-447e-abb6-b947606f357f" providerId="ADAL" clId="{7E53F800-E3C4-4B9E-9AD7-4D861C787541}" dt="2024-05-15T16:46:30.815" v="392" actId="207"/>
            <ac:spMkLst>
              <pc:docMk/>
              <pc:sldMasterMk cId="1212205130" sldId="2147483660"/>
              <pc:sldLayoutMk cId="2018642190" sldId="2147483663"/>
              <ac:spMk id="3" creationId="{00000000-0000-0000-0000-000000000000}"/>
            </ac:spMkLst>
          </pc:spChg>
          <pc:spChg chg="add mod">
            <ac:chgData name="Jennifer Viner" userId="44a60337-4356-447e-abb6-b947606f357f" providerId="ADAL" clId="{7E53F800-E3C4-4B9E-9AD7-4D861C787541}" dt="2024-05-15T16:27:32.069" v="135" actId="164"/>
            <ac:spMkLst>
              <pc:docMk/>
              <pc:sldMasterMk cId="1212205130" sldId="2147483660"/>
              <pc:sldLayoutMk cId="2018642190" sldId="2147483663"/>
              <ac:spMk id="4" creationId="{734C03B0-3A6D-FFE3-8691-433003CFA317}"/>
            </ac:spMkLst>
          </pc:spChg>
          <pc:spChg chg="add mod">
            <ac:chgData name="Jennifer Viner" userId="44a60337-4356-447e-abb6-b947606f357f" providerId="ADAL" clId="{7E53F800-E3C4-4B9E-9AD7-4D861C787541}" dt="2024-05-15T16:28:37.445" v="224" actId="1038"/>
            <ac:spMkLst>
              <pc:docMk/>
              <pc:sldMasterMk cId="1212205130" sldId="2147483660"/>
              <pc:sldLayoutMk cId="2018642190" sldId="2147483663"/>
              <ac:spMk id="5" creationId="{CEA95EC3-92D4-EEF2-761A-D1DA6B8422D8}"/>
            </ac:spMkLst>
          </pc:spChg>
          <pc:spChg chg="add del mod">
            <ac:chgData name="Jennifer Viner" userId="44a60337-4356-447e-abb6-b947606f357f" providerId="ADAL" clId="{7E53F800-E3C4-4B9E-9AD7-4D861C787541}" dt="2024-05-15T16:27:32.069" v="135" actId="164"/>
            <ac:spMkLst>
              <pc:docMk/>
              <pc:sldMasterMk cId="1212205130" sldId="2147483660"/>
              <pc:sldLayoutMk cId="2018642190" sldId="2147483663"/>
              <ac:spMk id="6" creationId="{FC8E66B3-26BF-BAA0-4ED9-E29B0487A598}"/>
            </ac:spMkLst>
          </pc:spChg>
          <pc:spChg chg="mod">
            <ac:chgData name="Jennifer Viner" userId="44a60337-4356-447e-abb6-b947606f357f" providerId="ADAL" clId="{7E53F800-E3C4-4B9E-9AD7-4D861C787541}" dt="2024-05-15T16:42:12.770" v="291" actId="207"/>
            <ac:spMkLst>
              <pc:docMk/>
              <pc:sldMasterMk cId="1212205130" sldId="2147483660"/>
              <pc:sldLayoutMk cId="2018642190" sldId="2147483663"/>
              <ac:spMk id="8" creationId="{9D84FB24-3E82-2476-33B1-F3DA0218BB54}"/>
            </ac:spMkLst>
          </pc:spChg>
          <pc:grpChg chg="add mod">
            <ac:chgData name="Jennifer Viner" userId="44a60337-4356-447e-abb6-b947606f357f" providerId="ADAL" clId="{7E53F800-E3C4-4B9E-9AD7-4D861C787541}" dt="2024-05-15T16:28:43.916" v="229" actId="1038"/>
            <ac:grpSpMkLst>
              <pc:docMk/>
              <pc:sldMasterMk cId="1212205130" sldId="2147483660"/>
              <pc:sldLayoutMk cId="2018642190" sldId="2147483663"/>
              <ac:grpSpMk id="7" creationId="{ACC1216A-40DF-8E6D-045E-F7D6F6E5E908}"/>
            </ac:grpSpMkLst>
          </pc:grpChg>
        </pc:sldLayoutChg>
        <pc:sldLayoutChg chg="addSp delSp modSp mod">
          <pc:chgData name="Jennifer Viner" userId="44a60337-4356-447e-abb6-b947606f357f" providerId="ADAL" clId="{7E53F800-E3C4-4B9E-9AD7-4D861C787541}" dt="2024-05-15T17:27:09.802" v="1016" actId="6014"/>
          <pc:sldLayoutMkLst>
            <pc:docMk/>
            <pc:sldMasterMk cId="1212205130" sldId="2147483660"/>
            <pc:sldLayoutMk cId="1338144470" sldId="2147483672"/>
          </pc:sldLayoutMkLst>
          <pc:spChg chg="mod">
            <ac:chgData name="Jennifer Viner" userId="44a60337-4356-447e-abb6-b947606f357f" providerId="ADAL" clId="{7E53F800-E3C4-4B9E-9AD7-4D861C787541}" dt="2024-05-15T16:42:42.289" v="294" actId="207"/>
            <ac:spMkLst>
              <pc:docMk/>
              <pc:sldMasterMk cId="1212205130" sldId="2147483660"/>
              <pc:sldLayoutMk cId="1338144470" sldId="2147483672"/>
              <ac:spMk id="2" creationId="{00000000-0000-0000-0000-000000000000}"/>
            </ac:spMkLst>
          </pc:spChg>
          <pc:spChg chg="mod">
            <ac:chgData name="Jennifer Viner" userId="44a60337-4356-447e-abb6-b947606f357f" providerId="ADAL" clId="{7E53F800-E3C4-4B9E-9AD7-4D861C787541}" dt="2024-05-15T16:42:42.289" v="294" actId="207"/>
            <ac:spMkLst>
              <pc:docMk/>
              <pc:sldMasterMk cId="1212205130" sldId="2147483660"/>
              <pc:sldLayoutMk cId="1338144470" sldId="2147483672"/>
              <ac:spMk id="3" creationId="{00000000-0000-0000-0000-000000000000}"/>
            </ac:spMkLst>
          </pc:spChg>
          <pc:spChg chg="mod">
            <ac:chgData name="Jennifer Viner" userId="44a60337-4356-447e-abb6-b947606f357f" providerId="ADAL" clId="{7E53F800-E3C4-4B9E-9AD7-4D861C787541}" dt="2024-05-15T16:44:08.933" v="298" actId="165"/>
            <ac:spMkLst>
              <pc:docMk/>
              <pc:sldMasterMk cId="1212205130" sldId="2147483660"/>
              <pc:sldLayoutMk cId="1338144470" sldId="2147483672"/>
              <ac:spMk id="11" creationId="{5018109E-4BF7-B2D1-2C57-0D2A3292FA82}"/>
            </ac:spMkLst>
          </pc:spChg>
          <pc:spChg chg="mod">
            <ac:chgData name="Jennifer Viner" userId="44a60337-4356-447e-abb6-b947606f357f" providerId="ADAL" clId="{7E53F800-E3C4-4B9E-9AD7-4D861C787541}" dt="2024-05-15T16:44:08.933" v="298" actId="165"/>
            <ac:spMkLst>
              <pc:docMk/>
              <pc:sldMasterMk cId="1212205130" sldId="2147483660"/>
              <pc:sldLayoutMk cId="1338144470" sldId="2147483672"/>
              <ac:spMk id="12" creationId="{A7D389EC-9322-3560-7D86-618CFED035CB}"/>
            </ac:spMkLst>
          </pc:spChg>
          <pc:spChg chg="mod">
            <ac:chgData name="Jennifer Viner" userId="44a60337-4356-447e-abb6-b947606f357f" providerId="ADAL" clId="{7E53F800-E3C4-4B9E-9AD7-4D861C787541}" dt="2024-05-15T16:44:08.933" v="298" actId="165"/>
            <ac:spMkLst>
              <pc:docMk/>
              <pc:sldMasterMk cId="1212205130" sldId="2147483660"/>
              <pc:sldLayoutMk cId="1338144470" sldId="2147483672"/>
              <ac:spMk id="13" creationId="{5079FD7F-BA0E-2BF1-8743-7AC171BC29BF}"/>
            </ac:spMkLst>
          </pc:spChg>
          <pc:spChg chg="mod">
            <ac:chgData name="Jennifer Viner" userId="44a60337-4356-447e-abb6-b947606f357f" providerId="ADAL" clId="{7E53F800-E3C4-4B9E-9AD7-4D861C787541}" dt="2024-05-15T16:44:08.933" v="298" actId="165"/>
            <ac:spMkLst>
              <pc:docMk/>
              <pc:sldMasterMk cId="1212205130" sldId="2147483660"/>
              <pc:sldLayoutMk cId="1338144470" sldId="2147483672"/>
              <ac:spMk id="14" creationId="{FE9F9988-CDDC-9E4E-8DCC-200E4CD6AA96}"/>
            </ac:spMkLst>
          </pc:spChg>
          <pc:spChg chg="mod">
            <ac:chgData name="Jennifer Viner" userId="44a60337-4356-447e-abb6-b947606f357f" providerId="ADAL" clId="{7E53F800-E3C4-4B9E-9AD7-4D861C787541}" dt="2024-05-15T16:44:08.933" v="298" actId="165"/>
            <ac:spMkLst>
              <pc:docMk/>
              <pc:sldMasterMk cId="1212205130" sldId="2147483660"/>
              <pc:sldLayoutMk cId="1338144470" sldId="2147483672"/>
              <ac:spMk id="15" creationId="{3C8E40C6-09DC-E448-D677-7ED4921E89D5}"/>
            </ac:spMkLst>
          </pc:spChg>
          <pc:spChg chg="mod">
            <ac:chgData name="Jennifer Viner" userId="44a60337-4356-447e-abb6-b947606f357f" providerId="ADAL" clId="{7E53F800-E3C4-4B9E-9AD7-4D861C787541}" dt="2024-05-15T16:44:08.933" v="298" actId="165"/>
            <ac:spMkLst>
              <pc:docMk/>
              <pc:sldMasterMk cId="1212205130" sldId="2147483660"/>
              <pc:sldLayoutMk cId="1338144470" sldId="2147483672"/>
              <ac:spMk id="16" creationId="{2EE47F8A-EA89-B559-92F1-EF1D64FB8049}"/>
            </ac:spMkLst>
          </pc:spChg>
          <pc:spChg chg="mod">
            <ac:chgData name="Jennifer Viner" userId="44a60337-4356-447e-abb6-b947606f357f" providerId="ADAL" clId="{7E53F800-E3C4-4B9E-9AD7-4D861C787541}" dt="2024-05-15T16:44:08.933" v="298" actId="165"/>
            <ac:spMkLst>
              <pc:docMk/>
              <pc:sldMasterMk cId="1212205130" sldId="2147483660"/>
              <pc:sldLayoutMk cId="1338144470" sldId="2147483672"/>
              <ac:spMk id="17" creationId="{70A5B00C-E484-763F-A980-00F33108C53A}"/>
            </ac:spMkLst>
          </pc:spChg>
          <pc:spChg chg="mod">
            <ac:chgData name="Jennifer Viner" userId="44a60337-4356-447e-abb6-b947606f357f" providerId="ADAL" clId="{7E53F800-E3C4-4B9E-9AD7-4D861C787541}" dt="2024-05-15T16:44:08.933" v="298" actId="165"/>
            <ac:spMkLst>
              <pc:docMk/>
              <pc:sldMasterMk cId="1212205130" sldId="2147483660"/>
              <pc:sldLayoutMk cId="1338144470" sldId="2147483672"/>
              <ac:spMk id="18" creationId="{CE68E3BD-E8A7-5F82-B738-88E65E4A4A3D}"/>
            </ac:spMkLst>
          </pc:spChg>
          <pc:spChg chg="mod">
            <ac:chgData name="Jennifer Viner" userId="44a60337-4356-447e-abb6-b947606f357f" providerId="ADAL" clId="{7E53F800-E3C4-4B9E-9AD7-4D861C787541}" dt="2024-05-15T16:44:08.933" v="298" actId="165"/>
            <ac:spMkLst>
              <pc:docMk/>
              <pc:sldMasterMk cId="1212205130" sldId="2147483660"/>
              <pc:sldLayoutMk cId="1338144470" sldId="2147483672"/>
              <ac:spMk id="19" creationId="{3DFBC815-961E-8094-49AF-F375388899CD}"/>
            </ac:spMkLst>
          </pc:spChg>
          <pc:spChg chg="mod">
            <ac:chgData name="Jennifer Viner" userId="44a60337-4356-447e-abb6-b947606f357f" providerId="ADAL" clId="{7E53F800-E3C4-4B9E-9AD7-4D861C787541}" dt="2024-05-15T16:44:08.933" v="298" actId="165"/>
            <ac:spMkLst>
              <pc:docMk/>
              <pc:sldMasterMk cId="1212205130" sldId="2147483660"/>
              <pc:sldLayoutMk cId="1338144470" sldId="2147483672"/>
              <ac:spMk id="20" creationId="{7852B800-B288-9B22-87E3-7D575BC14144}"/>
            </ac:spMkLst>
          </pc:spChg>
          <pc:spChg chg="mod">
            <ac:chgData name="Jennifer Viner" userId="44a60337-4356-447e-abb6-b947606f357f" providerId="ADAL" clId="{7E53F800-E3C4-4B9E-9AD7-4D861C787541}" dt="2024-05-15T16:44:08.933" v="298" actId="165"/>
            <ac:spMkLst>
              <pc:docMk/>
              <pc:sldMasterMk cId="1212205130" sldId="2147483660"/>
              <pc:sldLayoutMk cId="1338144470" sldId="2147483672"/>
              <ac:spMk id="21" creationId="{FB5924E7-70F3-F25E-6349-4B2C4289D42F}"/>
            </ac:spMkLst>
          </pc:spChg>
          <pc:spChg chg="mod">
            <ac:chgData name="Jennifer Viner" userId="44a60337-4356-447e-abb6-b947606f357f" providerId="ADAL" clId="{7E53F800-E3C4-4B9E-9AD7-4D861C787541}" dt="2024-05-15T16:44:08.933" v="298" actId="165"/>
            <ac:spMkLst>
              <pc:docMk/>
              <pc:sldMasterMk cId="1212205130" sldId="2147483660"/>
              <pc:sldLayoutMk cId="1338144470" sldId="2147483672"/>
              <ac:spMk id="22" creationId="{EFB32772-58AA-E2FE-CEF2-7CD838F5EB4E}"/>
            </ac:spMkLst>
          </pc:spChg>
          <pc:spChg chg="mod">
            <ac:chgData name="Jennifer Viner" userId="44a60337-4356-447e-abb6-b947606f357f" providerId="ADAL" clId="{7E53F800-E3C4-4B9E-9AD7-4D861C787541}" dt="2024-05-15T16:44:08.933" v="298" actId="165"/>
            <ac:spMkLst>
              <pc:docMk/>
              <pc:sldMasterMk cId="1212205130" sldId="2147483660"/>
              <pc:sldLayoutMk cId="1338144470" sldId="2147483672"/>
              <ac:spMk id="23" creationId="{5FFA2F63-1938-A581-E62E-EE0E4B087C53}"/>
            </ac:spMkLst>
          </pc:spChg>
          <pc:spChg chg="mod">
            <ac:chgData name="Jennifer Viner" userId="44a60337-4356-447e-abb6-b947606f357f" providerId="ADAL" clId="{7E53F800-E3C4-4B9E-9AD7-4D861C787541}" dt="2024-05-15T16:44:08.933" v="298" actId="165"/>
            <ac:spMkLst>
              <pc:docMk/>
              <pc:sldMasterMk cId="1212205130" sldId="2147483660"/>
              <pc:sldLayoutMk cId="1338144470" sldId="2147483672"/>
              <ac:spMk id="24" creationId="{9E201A66-212F-7477-7606-22396A431C9D}"/>
            </ac:spMkLst>
          </pc:spChg>
          <pc:spChg chg="mod">
            <ac:chgData name="Jennifer Viner" userId="44a60337-4356-447e-abb6-b947606f357f" providerId="ADAL" clId="{7E53F800-E3C4-4B9E-9AD7-4D861C787541}" dt="2024-05-15T16:44:08.933" v="298" actId="165"/>
            <ac:spMkLst>
              <pc:docMk/>
              <pc:sldMasterMk cId="1212205130" sldId="2147483660"/>
              <pc:sldLayoutMk cId="1338144470" sldId="2147483672"/>
              <ac:spMk id="25" creationId="{3083DE8C-22E1-3D4D-1EE4-0317B0B8E0F7}"/>
            </ac:spMkLst>
          </pc:spChg>
          <pc:spChg chg="mod">
            <ac:chgData name="Jennifer Viner" userId="44a60337-4356-447e-abb6-b947606f357f" providerId="ADAL" clId="{7E53F800-E3C4-4B9E-9AD7-4D861C787541}" dt="2024-05-15T16:44:08.933" v="298" actId="165"/>
            <ac:spMkLst>
              <pc:docMk/>
              <pc:sldMasterMk cId="1212205130" sldId="2147483660"/>
              <pc:sldLayoutMk cId="1338144470" sldId="2147483672"/>
              <ac:spMk id="26" creationId="{8A456DC6-1A75-1619-CB36-254A320064C7}"/>
            </ac:spMkLst>
          </pc:spChg>
          <pc:spChg chg="mod">
            <ac:chgData name="Jennifer Viner" userId="44a60337-4356-447e-abb6-b947606f357f" providerId="ADAL" clId="{7E53F800-E3C4-4B9E-9AD7-4D861C787541}" dt="2024-05-15T16:44:08.933" v="298" actId="165"/>
            <ac:spMkLst>
              <pc:docMk/>
              <pc:sldMasterMk cId="1212205130" sldId="2147483660"/>
              <pc:sldLayoutMk cId="1338144470" sldId="2147483672"/>
              <ac:spMk id="27" creationId="{14CEB038-A0D9-57B1-9473-06D41004259D}"/>
            </ac:spMkLst>
          </pc:spChg>
          <pc:spChg chg="mod">
            <ac:chgData name="Jennifer Viner" userId="44a60337-4356-447e-abb6-b947606f357f" providerId="ADAL" clId="{7E53F800-E3C4-4B9E-9AD7-4D861C787541}" dt="2024-05-15T16:44:08.933" v="298" actId="165"/>
            <ac:spMkLst>
              <pc:docMk/>
              <pc:sldMasterMk cId="1212205130" sldId="2147483660"/>
              <pc:sldLayoutMk cId="1338144470" sldId="2147483672"/>
              <ac:spMk id="28" creationId="{C9800DB3-6FF7-EB4C-4B01-8371CDA04058}"/>
            </ac:spMkLst>
          </pc:spChg>
          <pc:spChg chg="mod">
            <ac:chgData name="Jennifer Viner" userId="44a60337-4356-447e-abb6-b947606f357f" providerId="ADAL" clId="{7E53F800-E3C4-4B9E-9AD7-4D861C787541}" dt="2024-05-15T16:44:08.933" v="298" actId="165"/>
            <ac:spMkLst>
              <pc:docMk/>
              <pc:sldMasterMk cId="1212205130" sldId="2147483660"/>
              <pc:sldLayoutMk cId="1338144470" sldId="2147483672"/>
              <ac:spMk id="29" creationId="{5840A9D6-D26A-A42B-DA61-0F14639E2744}"/>
            </ac:spMkLst>
          </pc:spChg>
          <pc:spChg chg="mod">
            <ac:chgData name="Jennifer Viner" userId="44a60337-4356-447e-abb6-b947606f357f" providerId="ADAL" clId="{7E53F800-E3C4-4B9E-9AD7-4D861C787541}" dt="2024-05-15T16:44:08.933" v="298" actId="165"/>
            <ac:spMkLst>
              <pc:docMk/>
              <pc:sldMasterMk cId="1212205130" sldId="2147483660"/>
              <pc:sldLayoutMk cId="1338144470" sldId="2147483672"/>
              <ac:spMk id="30" creationId="{EA9813F5-7217-EDD8-40FE-005B466A954B}"/>
            </ac:spMkLst>
          </pc:spChg>
          <pc:spChg chg="mod">
            <ac:chgData name="Jennifer Viner" userId="44a60337-4356-447e-abb6-b947606f357f" providerId="ADAL" clId="{7E53F800-E3C4-4B9E-9AD7-4D861C787541}" dt="2024-05-15T16:44:08.933" v="298" actId="165"/>
            <ac:spMkLst>
              <pc:docMk/>
              <pc:sldMasterMk cId="1212205130" sldId="2147483660"/>
              <pc:sldLayoutMk cId="1338144470" sldId="2147483672"/>
              <ac:spMk id="31" creationId="{F646EE4D-02B5-BAD6-8791-ADCE8453A5AD}"/>
            </ac:spMkLst>
          </pc:spChg>
          <pc:spChg chg="mod topLvl">
            <ac:chgData name="Jennifer Viner" userId="44a60337-4356-447e-abb6-b947606f357f" providerId="ADAL" clId="{7E53F800-E3C4-4B9E-9AD7-4D861C787541}" dt="2024-05-15T16:44:31.739" v="300" actId="164"/>
            <ac:spMkLst>
              <pc:docMk/>
              <pc:sldMasterMk cId="1212205130" sldId="2147483660"/>
              <pc:sldLayoutMk cId="1338144470" sldId="2147483672"/>
              <ac:spMk id="32" creationId="{A42D7C45-77BD-5C52-8493-017DD9D95701}"/>
            </ac:spMkLst>
          </pc:spChg>
          <pc:spChg chg="mod topLvl">
            <ac:chgData name="Jennifer Viner" userId="44a60337-4356-447e-abb6-b947606f357f" providerId="ADAL" clId="{7E53F800-E3C4-4B9E-9AD7-4D861C787541}" dt="2024-05-15T16:44:31.739" v="300" actId="164"/>
            <ac:spMkLst>
              <pc:docMk/>
              <pc:sldMasterMk cId="1212205130" sldId="2147483660"/>
              <pc:sldLayoutMk cId="1338144470" sldId="2147483672"/>
              <ac:spMk id="33" creationId="{25B8D971-9195-3F92-F68B-CC02A6400624}"/>
            </ac:spMkLst>
          </pc:spChg>
          <pc:spChg chg="mod topLvl">
            <ac:chgData name="Jennifer Viner" userId="44a60337-4356-447e-abb6-b947606f357f" providerId="ADAL" clId="{7E53F800-E3C4-4B9E-9AD7-4D861C787541}" dt="2024-05-15T16:44:31.739" v="300" actId="164"/>
            <ac:spMkLst>
              <pc:docMk/>
              <pc:sldMasterMk cId="1212205130" sldId="2147483660"/>
              <pc:sldLayoutMk cId="1338144470" sldId="2147483672"/>
              <ac:spMk id="34" creationId="{0AAE38C8-AAC6-3687-F3D2-6D1E341319BC}"/>
            </ac:spMkLst>
          </pc:spChg>
          <pc:spChg chg="mod topLvl">
            <ac:chgData name="Jennifer Viner" userId="44a60337-4356-447e-abb6-b947606f357f" providerId="ADAL" clId="{7E53F800-E3C4-4B9E-9AD7-4D861C787541}" dt="2024-05-15T16:44:31.739" v="300" actId="164"/>
            <ac:spMkLst>
              <pc:docMk/>
              <pc:sldMasterMk cId="1212205130" sldId="2147483660"/>
              <pc:sldLayoutMk cId="1338144470" sldId="2147483672"/>
              <ac:spMk id="35" creationId="{FF16A7FF-4DF5-CCD7-FFA6-1A549D187078}"/>
            </ac:spMkLst>
          </pc:spChg>
          <pc:spChg chg="mod topLvl">
            <ac:chgData name="Jennifer Viner" userId="44a60337-4356-447e-abb6-b947606f357f" providerId="ADAL" clId="{7E53F800-E3C4-4B9E-9AD7-4D861C787541}" dt="2024-05-15T16:44:31.739" v="300" actId="164"/>
            <ac:spMkLst>
              <pc:docMk/>
              <pc:sldMasterMk cId="1212205130" sldId="2147483660"/>
              <pc:sldLayoutMk cId="1338144470" sldId="2147483672"/>
              <ac:spMk id="36" creationId="{0DBB6EC2-0EBE-55A5-4651-24C94CC86B30}"/>
            </ac:spMkLst>
          </pc:spChg>
          <pc:spChg chg="mod topLvl">
            <ac:chgData name="Jennifer Viner" userId="44a60337-4356-447e-abb6-b947606f357f" providerId="ADAL" clId="{7E53F800-E3C4-4B9E-9AD7-4D861C787541}" dt="2024-05-15T16:44:31.739" v="300" actId="164"/>
            <ac:spMkLst>
              <pc:docMk/>
              <pc:sldMasterMk cId="1212205130" sldId="2147483660"/>
              <pc:sldLayoutMk cId="1338144470" sldId="2147483672"/>
              <ac:spMk id="37" creationId="{53F4F6FB-8038-2001-920F-0D2DBE593340}"/>
            </ac:spMkLst>
          </pc:spChg>
          <pc:spChg chg="mod topLvl">
            <ac:chgData name="Jennifer Viner" userId="44a60337-4356-447e-abb6-b947606f357f" providerId="ADAL" clId="{7E53F800-E3C4-4B9E-9AD7-4D861C787541}" dt="2024-05-15T16:44:31.739" v="300" actId="164"/>
            <ac:spMkLst>
              <pc:docMk/>
              <pc:sldMasterMk cId="1212205130" sldId="2147483660"/>
              <pc:sldLayoutMk cId="1338144470" sldId="2147483672"/>
              <ac:spMk id="38" creationId="{FCD78587-0749-CBBB-333F-6358DB0524CF}"/>
            </ac:spMkLst>
          </pc:spChg>
          <pc:spChg chg="mod topLvl">
            <ac:chgData name="Jennifer Viner" userId="44a60337-4356-447e-abb6-b947606f357f" providerId="ADAL" clId="{7E53F800-E3C4-4B9E-9AD7-4D861C787541}" dt="2024-05-15T16:44:31.739" v="300" actId="164"/>
            <ac:spMkLst>
              <pc:docMk/>
              <pc:sldMasterMk cId="1212205130" sldId="2147483660"/>
              <pc:sldLayoutMk cId="1338144470" sldId="2147483672"/>
              <ac:spMk id="39" creationId="{6E2AD29F-ABC1-EDEE-9AF4-C84342B71642}"/>
            </ac:spMkLst>
          </pc:spChg>
          <pc:spChg chg="mod topLvl">
            <ac:chgData name="Jennifer Viner" userId="44a60337-4356-447e-abb6-b947606f357f" providerId="ADAL" clId="{7E53F800-E3C4-4B9E-9AD7-4D861C787541}" dt="2024-05-15T16:44:31.739" v="300" actId="164"/>
            <ac:spMkLst>
              <pc:docMk/>
              <pc:sldMasterMk cId="1212205130" sldId="2147483660"/>
              <pc:sldLayoutMk cId="1338144470" sldId="2147483672"/>
              <ac:spMk id="40" creationId="{A88B6D6F-30B4-4312-CFEA-BB45BE73FD98}"/>
            </ac:spMkLst>
          </pc:spChg>
          <pc:spChg chg="mod topLvl">
            <ac:chgData name="Jennifer Viner" userId="44a60337-4356-447e-abb6-b947606f357f" providerId="ADAL" clId="{7E53F800-E3C4-4B9E-9AD7-4D861C787541}" dt="2024-05-15T16:44:31.739" v="300" actId="164"/>
            <ac:spMkLst>
              <pc:docMk/>
              <pc:sldMasterMk cId="1212205130" sldId="2147483660"/>
              <pc:sldLayoutMk cId="1338144470" sldId="2147483672"/>
              <ac:spMk id="41" creationId="{8CA2629B-4749-7F7C-DAE2-635122EAA2EE}"/>
            </ac:spMkLst>
          </pc:spChg>
          <pc:spChg chg="mod topLvl">
            <ac:chgData name="Jennifer Viner" userId="44a60337-4356-447e-abb6-b947606f357f" providerId="ADAL" clId="{7E53F800-E3C4-4B9E-9AD7-4D861C787541}" dt="2024-05-15T16:44:31.739" v="300" actId="164"/>
            <ac:spMkLst>
              <pc:docMk/>
              <pc:sldMasterMk cId="1212205130" sldId="2147483660"/>
              <pc:sldLayoutMk cId="1338144470" sldId="2147483672"/>
              <ac:spMk id="42" creationId="{43EA9370-074A-508C-883F-B8535C7E508E}"/>
            </ac:spMkLst>
          </pc:spChg>
          <pc:spChg chg="mod topLvl">
            <ac:chgData name="Jennifer Viner" userId="44a60337-4356-447e-abb6-b947606f357f" providerId="ADAL" clId="{7E53F800-E3C4-4B9E-9AD7-4D861C787541}" dt="2024-05-15T16:44:31.739" v="300" actId="164"/>
            <ac:spMkLst>
              <pc:docMk/>
              <pc:sldMasterMk cId="1212205130" sldId="2147483660"/>
              <pc:sldLayoutMk cId="1338144470" sldId="2147483672"/>
              <ac:spMk id="43" creationId="{520F79DD-1FD4-3368-2C06-7BC9716C17DC}"/>
            </ac:spMkLst>
          </pc:spChg>
          <pc:spChg chg="mod topLvl">
            <ac:chgData name="Jennifer Viner" userId="44a60337-4356-447e-abb6-b947606f357f" providerId="ADAL" clId="{7E53F800-E3C4-4B9E-9AD7-4D861C787541}" dt="2024-05-15T16:44:31.739" v="300" actId="164"/>
            <ac:spMkLst>
              <pc:docMk/>
              <pc:sldMasterMk cId="1212205130" sldId="2147483660"/>
              <pc:sldLayoutMk cId="1338144470" sldId="2147483672"/>
              <ac:spMk id="44" creationId="{EF7C401B-389B-FA2C-1CC0-0B99895437E2}"/>
            </ac:spMkLst>
          </pc:spChg>
          <pc:spChg chg="mod topLvl">
            <ac:chgData name="Jennifer Viner" userId="44a60337-4356-447e-abb6-b947606f357f" providerId="ADAL" clId="{7E53F800-E3C4-4B9E-9AD7-4D861C787541}" dt="2024-05-15T16:44:31.739" v="300" actId="164"/>
            <ac:spMkLst>
              <pc:docMk/>
              <pc:sldMasterMk cId="1212205130" sldId="2147483660"/>
              <pc:sldLayoutMk cId="1338144470" sldId="2147483672"/>
              <ac:spMk id="45" creationId="{E65BD882-8389-311D-B61F-C36C40FA5E5F}"/>
            </ac:spMkLst>
          </pc:spChg>
          <pc:spChg chg="mod topLvl">
            <ac:chgData name="Jennifer Viner" userId="44a60337-4356-447e-abb6-b947606f357f" providerId="ADAL" clId="{7E53F800-E3C4-4B9E-9AD7-4D861C787541}" dt="2024-05-15T16:44:31.739" v="300" actId="164"/>
            <ac:spMkLst>
              <pc:docMk/>
              <pc:sldMasterMk cId="1212205130" sldId="2147483660"/>
              <pc:sldLayoutMk cId="1338144470" sldId="2147483672"/>
              <ac:spMk id="46" creationId="{3EF3675E-39F0-7CE7-832C-B90C33A44D17}"/>
            </ac:spMkLst>
          </pc:spChg>
          <pc:spChg chg="mod topLvl">
            <ac:chgData name="Jennifer Viner" userId="44a60337-4356-447e-abb6-b947606f357f" providerId="ADAL" clId="{7E53F800-E3C4-4B9E-9AD7-4D861C787541}" dt="2024-05-15T16:44:31.739" v="300" actId="164"/>
            <ac:spMkLst>
              <pc:docMk/>
              <pc:sldMasterMk cId="1212205130" sldId="2147483660"/>
              <pc:sldLayoutMk cId="1338144470" sldId="2147483672"/>
              <ac:spMk id="47" creationId="{6E7DB477-634E-30E4-C3C8-89573D005D5B}"/>
            </ac:spMkLst>
          </pc:spChg>
          <pc:spChg chg="mod topLvl">
            <ac:chgData name="Jennifer Viner" userId="44a60337-4356-447e-abb6-b947606f357f" providerId="ADAL" clId="{7E53F800-E3C4-4B9E-9AD7-4D861C787541}" dt="2024-05-15T16:44:31.739" v="300" actId="164"/>
            <ac:spMkLst>
              <pc:docMk/>
              <pc:sldMasterMk cId="1212205130" sldId="2147483660"/>
              <pc:sldLayoutMk cId="1338144470" sldId="2147483672"/>
              <ac:spMk id="48" creationId="{8E3AE013-063F-C0A4-97F1-5D0BBB77613B}"/>
            </ac:spMkLst>
          </pc:spChg>
          <pc:spChg chg="mod topLvl">
            <ac:chgData name="Jennifer Viner" userId="44a60337-4356-447e-abb6-b947606f357f" providerId="ADAL" clId="{7E53F800-E3C4-4B9E-9AD7-4D861C787541}" dt="2024-05-15T16:44:31.739" v="300" actId="164"/>
            <ac:spMkLst>
              <pc:docMk/>
              <pc:sldMasterMk cId="1212205130" sldId="2147483660"/>
              <pc:sldLayoutMk cId="1338144470" sldId="2147483672"/>
              <ac:spMk id="49" creationId="{D6ACFAC4-A021-6D19-17FF-CB6113DD2A46}"/>
            </ac:spMkLst>
          </pc:spChg>
          <pc:spChg chg="mod topLvl">
            <ac:chgData name="Jennifer Viner" userId="44a60337-4356-447e-abb6-b947606f357f" providerId="ADAL" clId="{7E53F800-E3C4-4B9E-9AD7-4D861C787541}" dt="2024-05-15T16:44:31.739" v="300" actId="164"/>
            <ac:spMkLst>
              <pc:docMk/>
              <pc:sldMasterMk cId="1212205130" sldId="2147483660"/>
              <pc:sldLayoutMk cId="1338144470" sldId="2147483672"/>
              <ac:spMk id="50" creationId="{195DFAEF-F041-97F4-A1B6-9476432B59AD}"/>
            </ac:spMkLst>
          </pc:spChg>
          <pc:spChg chg="mod topLvl">
            <ac:chgData name="Jennifer Viner" userId="44a60337-4356-447e-abb6-b947606f357f" providerId="ADAL" clId="{7E53F800-E3C4-4B9E-9AD7-4D861C787541}" dt="2024-05-15T16:44:31.739" v="300" actId="164"/>
            <ac:spMkLst>
              <pc:docMk/>
              <pc:sldMasterMk cId="1212205130" sldId="2147483660"/>
              <pc:sldLayoutMk cId="1338144470" sldId="2147483672"/>
              <ac:spMk id="51" creationId="{0A312A53-9B14-54AE-C11E-631D14AD05B0}"/>
            </ac:spMkLst>
          </pc:spChg>
          <pc:spChg chg="mod topLvl">
            <ac:chgData name="Jennifer Viner" userId="44a60337-4356-447e-abb6-b947606f357f" providerId="ADAL" clId="{7E53F800-E3C4-4B9E-9AD7-4D861C787541}" dt="2024-05-15T16:44:31.739" v="300" actId="164"/>
            <ac:spMkLst>
              <pc:docMk/>
              <pc:sldMasterMk cId="1212205130" sldId="2147483660"/>
              <pc:sldLayoutMk cId="1338144470" sldId="2147483672"/>
              <ac:spMk id="52" creationId="{00B9DC7C-072C-C74B-8FD8-B455844BC380}"/>
            </ac:spMkLst>
          </pc:spChg>
          <pc:spChg chg="mod topLvl">
            <ac:chgData name="Jennifer Viner" userId="44a60337-4356-447e-abb6-b947606f357f" providerId="ADAL" clId="{7E53F800-E3C4-4B9E-9AD7-4D861C787541}" dt="2024-05-15T16:44:31.739" v="300" actId="164"/>
            <ac:spMkLst>
              <pc:docMk/>
              <pc:sldMasterMk cId="1212205130" sldId="2147483660"/>
              <pc:sldLayoutMk cId="1338144470" sldId="2147483672"/>
              <ac:spMk id="53" creationId="{3513FC3C-7271-2088-6432-4A611496F626}"/>
            </ac:spMkLst>
          </pc:spChg>
          <pc:spChg chg="mod topLvl">
            <ac:chgData name="Jennifer Viner" userId="44a60337-4356-447e-abb6-b947606f357f" providerId="ADAL" clId="{7E53F800-E3C4-4B9E-9AD7-4D861C787541}" dt="2024-05-15T16:44:31.739" v="300" actId="164"/>
            <ac:spMkLst>
              <pc:docMk/>
              <pc:sldMasterMk cId="1212205130" sldId="2147483660"/>
              <pc:sldLayoutMk cId="1338144470" sldId="2147483672"/>
              <ac:spMk id="54" creationId="{B2ABFF96-B18C-5988-21C4-0316BB4C1189}"/>
            </ac:spMkLst>
          </pc:spChg>
          <pc:spChg chg="mod topLvl">
            <ac:chgData name="Jennifer Viner" userId="44a60337-4356-447e-abb6-b947606f357f" providerId="ADAL" clId="{7E53F800-E3C4-4B9E-9AD7-4D861C787541}" dt="2024-05-15T16:44:31.739" v="300" actId="164"/>
            <ac:spMkLst>
              <pc:docMk/>
              <pc:sldMasterMk cId="1212205130" sldId="2147483660"/>
              <pc:sldLayoutMk cId="1338144470" sldId="2147483672"/>
              <ac:spMk id="55" creationId="{2E98A573-F676-F951-461D-B8136B93D88A}"/>
            </ac:spMkLst>
          </pc:spChg>
          <pc:spChg chg="mod topLvl">
            <ac:chgData name="Jennifer Viner" userId="44a60337-4356-447e-abb6-b947606f357f" providerId="ADAL" clId="{7E53F800-E3C4-4B9E-9AD7-4D861C787541}" dt="2024-05-15T16:44:31.739" v="300" actId="164"/>
            <ac:spMkLst>
              <pc:docMk/>
              <pc:sldMasterMk cId="1212205130" sldId="2147483660"/>
              <pc:sldLayoutMk cId="1338144470" sldId="2147483672"/>
              <ac:spMk id="56" creationId="{F97BFFBD-97EF-92F4-5F0F-8FD73D7203CC}"/>
            </ac:spMkLst>
          </pc:spChg>
          <pc:spChg chg="mod topLvl">
            <ac:chgData name="Jennifer Viner" userId="44a60337-4356-447e-abb6-b947606f357f" providerId="ADAL" clId="{7E53F800-E3C4-4B9E-9AD7-4D861C787541}" dt="2024-05-15T16:44:31.739" v="300" actId="164"/>
            <ac:spMkLst>
              <pc:docMk/>
              <pc:sldMasterMk cId="1212205130" sldId="2147483660"/>
              <pc:sldLayoutMk cId="1338144470" sldId="2147483672"/>
              <ac:spMk id="57" creationId="{84582C90-D330-E7E3-EA05-681A94A206DE}"/>
            </ac:spMkLst>
          </pc:spChg>
          <pc:spChg chg="mod topLvl">
            <ac:chgData name="Jennifer Viner" userId="44a60337-4356-447e-abb6-b947606f357f" providerId="ADAL" clId="{7E53F800-E3C4-4B9E-9AD7-4D861C787541}" dt="2024-05-15T16:44:31.739" v="300" actId="164"/>
            <ac:spMkLst>
              <pc:docMk/>
              <pc:sldMasterMk cId="1212205130" sldId="2147483660"/>
              <pc:sldLayoutMk cId="1338144470" sldId="2147483672"/>
              <ac:spMk id="58" creationId="{57E66201-E675-84E1-08E8-C0A9494032A9}"/>
            </ac:spMkLst>
          </pc:spChg>
          <pc:spChg chg="mod topLvl">
            <ac:chgData name="Jennifer Viner" userId="44a60337-4356-447e-abb6-b947606f357f" providerId="ADAL" clId="{7E53F800-E3C4-4B9E-9AD7-4D861C787541}" dt="2024-05-15T16:44:31.739" v="300" actId="164"/>
            <ac:spMkLst>
              <pc:docMk/>
              <pc:sldMasterMk cId="1212205130" sldId="2147483660"/>
              <pc:sldLayoutMk cId="1338144470" sldId="2147483672"/>
              <ac:spMk id="59" creationId="{E93D28BE-4FB8-675A-4E3B-9925F4B1C88F}"/>
            </ac:spMkLst>
          </pc:spChg>
          <pc:spChg chg="mod topLvl">
            <ac:chgData name="Jennifer Viner" userId="44a60337-4356-447e-abb6-b947606f357f" providerId="ADAL" clId="{7E53F800-E3C4-4B9E-9AD7-4D861C787541}" dt="2024-05-15T16:44:31.739" v="300" actId="164"/>
            <ac:spMkLst>
              <pc:docMk/>
              <pc:sldMasterMk cId="1212205130" sldId="2147483660"/>
              <pc:sldLayoutMk cId="1338144470" sldId="2147483672"/>
              <ac:spMk id="60" creationId="{6167041D-931C-9DBB-D244-7378E4FFA628}"/>
            </ac:spMkLst>
          </pc:spChg>
          <pc:spChg chg="mod topLvl">
            <ac:chgData name="Jennifer Viner" userId="44a60337-4356-447e-abb6-b947606f357f" providerId="ADAL" clId="{7E53F800-E3C4-4B9E-9AD7-4D861C787541}" dt="2024-05-15T16:44:31.739" v="300" actId="164"/>
            <ac:spMkLst>
              <pc:docMk/>
              <pc:sldMasterMk cId="1212205130" sldId="2147483660"/>
              <pc:sldLayoutMk cId="1338144470" sldId="2147483672"/>
              <ac:spMk id="61" creationId="{CFCEF315-2206-ADE9-3113-7EB8DCBB2B45}"/>
            </ac:spMkLst>
          </pc:spChg>
          <pc:spChg chg="mod topLvl">
            <ac:chgData name="Jennifer Viner" userId="44a60337-4356-447e-abb6-b947606f357f" providerId="ADAL" clId="{7E53F800-E3C4-4B9E-9AD7-4D861C787541}" dt="2024-05-15T16:44:31.739" v="300" actId="164"/>
            <ac:spMkLst>
              <pc:docMk/>
              <pc:sldMasterMk cId="1212205130" sldId="2147483660"/>
              <pc:sldLayoutMk cId="1338144470" sldId="2147483672"/>
              <ac:spMk id="62" creationId="{086F7F5C-FCBC-9829-467B-E8417FB461D2}"/>
            </ac:spMkLst>
          </pc:spChg>
          <pc:spChg chg="mod topLvl">
            <ac:chgData name="Jennifer Viner" userId="44a60337-4356-447e-abb6-b947606f357f" providerId="ADAL" clId="{7E53F800-E3C4-4B9E-9AD7-4D861C787541}" dt="2024-05-15T16:44:31.739" v="300" actId="164"/>
            <ac:spMkLst>
              <pc:docMk/>
              <pc:sldMasterMk cId="1212205130" sldId="2147483660"/>
              <pc:sldLayoutMk cId="1338144470" sldId="2147483672"/>
              <ac:spMk id="63" creationId="{BFF01451-8244-D310-3A77-82B0AB86D02E}"/>
            </ac:spMkLst>
          </pc:spChg>
          <pc:spChg chg="mod topLvl">
            <ac:chgData name="Jennifer Viner" userId="44a60337-4356-447e-abb6-b947606f357f" providerId="ADAL" clId="{7E53F800-E3C4-4B9E-9AD7-4D861C787541}" dt="2024-05-15T16:44:31.739" v="300" actId="164"/>
            <ac:spMkLst>
              <pc:docMk/>
              <pc:sldMasterMk cId="1212205130" sldId="2147483660"/>
              <pc:sldLayoutMk cId="1338144470" sldId="2147483672"/>
              <ac:spMk id="64" creationId="{DD713D5D-D849-6922-D04B-DEC738F4461D}"/>
            </ac:spMkLst>
          </pc:spChg>
          <pc:spChg chg="mod topLvl">
            <ac:chgData name="Jennifer Viner" userId="44a60337-4356-447e-abb6-b947606f357f" providerId="ADAL" clId="{7E53F800-E3C4-4B9E-9AD7-4D861C787541}" dt="2024-05-15T16:44:31.739" v="300" actId="164"/>
            <ac:spMkLst>
              <pc:docMk/>
              <pc:sldMasterMk cId="1212205130" sldId="2147483660"/>
              <pc:sldLayoutMk cId="1338144470" sldId="2147483672"/>
              <ac:spMk id="65" creationId="{4396E84A-BC06-CA75-4507-1A5F7E89540F}"/>
            </ac:spMkLst>
          </pc:spChg>
          <pc:spChg chg="mod topLvl">
            <ac:chgData name="Jennifer Viner" userId="44a60337-4356-447e-abb6-b947606f357f" providerId="ADAL" clId="{7E53F800-E3C4-4B9E-9AD7-4D861C787541}" dt="2024-05-15T16:44:31.739" v="300" actId="164"/>
            <ac:spMkLst>
              <pc:docMk/>
              <pc:sldMasterMk cId="1212205130" sldId="2147483660"/>
              <pc:sldLayoutMk cId="1338144470" sldId="2147483672"/>
              <ac:spMk id="66" creationId="{35D96159-B9A4-6AC6-DF7C-37BE7415EB87}"/>
            </ac:spMkLst>
          </pc:spChg>
          <pc:spChg chg="mod topLvl">
            <ac:chgData name="Jennifer Viner" userId="44a60337-4356-447e-abb6-b947606f357f" providerId="ADAL" clId="{7E53F800-E3C4-4B9E-9AD7-4D861C787541}" dt="2024-05-15T16:44:31.739" v="300" actId="164"/>
            <ac:spMkLst>
              <pc:docMk/>
              <pc:sldMasterMk cId="1212205130" sldId="2147483660"/>
              <pc:sldLayoutMk cId="1338144470" sldId="2147483672"/>
              <ac:spMk id="67" creationId="{B38F5B20-E138-134D-8A3C-188737FE6BFC}"/>
            </ac:spMkLst>
          </pc:spChg>
          <pc:spChg chg="mod topLvl">
            <ac:chgData name="Jennifer Viner" userId="44a60337-4356-447e-abb6-b947606f357f" providerId="ADAL" clId="{7E53F800-E3C4-4B9E-9AD7-4D861C787541}" dt="2024-05-15T16:44:31.739" v="300" actId="164"/>
            <ac:spMkLst>
              <pc:docMk/>
              <pc:sldMasterMk cId="1212205130" sldId="2147483660"/>
              <pc:sldLayoutMk cId="1338144470" sldId="2147483672"/>
              <ac:spMk id="68" creationId="{1FF53198-7F01-1930-FB9D-E7ACB84A4C0D}"/>
            </ac:spMkLst>
          </pc:spChg>
          <pc:spChg chg="mod topLvl">
            <ac:chgData name="Jennifer Viner" userId="44a60337-4356-447e-abb6-b947606f357f" providerId="ADAL" clId="{7E53F800-E3C4-4B9E-9AD7-4D861C787541}" dt="2024-05-15T16:44:31.739" v="300" actId="164"/>
            <ac:spMkLst>
              <pc:docMk/>
              <pc:sldMasterMk cId="1212205130" sldId="2147483660"/>
              <pc:sldLayoutMk cId="1338144470" sldId="2147483672"/>
              <ac:spMk id="69" creationId="{F2A89E63-F93B-F919-BE3E-BBCD4FF1F302}"/>
            </ac:spMkLst>
          </pc:spChg>
          <pc:spChg chg="mod topLvl">
            <ac:chgData name="Jennifer Viner" userId="44a60337-4356-447e-abb6-b947606f357f" providerId="ADAL" clId="{7E53F800-E3C4-4B9E-9AD7-4D861C787541}" dt="2024-05-15T16:44:31.739" v="300" actId="164"/>
            <ac:spMkLst>
              <pc:docMk/>
              <pc:sldMasterMk cId="1212205130" sldId="2147483660"/>
              <pc:sldLayoutMk cId="1338144470" sldId="2147483672"/>
              <ac:spMk id="70" creationId="{5BF6AD10-6D04-FC22-68EC-225CAA42EE28}"/>
            </ac:spMkLst>
          </pc:spChg>
          <pc:spChg chg="mod topLvl">
            <ac:chgData name="Jennifer Viner" userId="44a60337-4356-447e-abb6-b947606f357f" providerId="ADAL" clId="{7E53F800-E3C4-4B9E-9AD7-4D861C787541}" dt="2024-05-15T16:44:31.739" v="300" actId="164"/>
            <ac:spMkLst>
              <pc:docMk/>
              <pc:sldMasterMk cId="1212205130" sldId="2147483660"/>
              <pc:sldLayoutMk cId="1338144470" sldId="2147483672"/>
              <ac:spMk id="71" creationId="{5B524CE5-BDC4-9519-B1BA-E2C8D5E9DFD3}"/>
            </ac:spMkLst>
          </pc:spChg>
          <pc:spChg chg="mod topLvl">
            <ac:chgData name="Jennifer Viner" userId="44a60337-4356-447e-abb6-b947606f357f" providerId="ADAL" clId="{7E53F800-E3C4-4B9E-9AD7-4D861C787541}" dt="2024-05-15T16:44:31.739" v="300" actId="164"/>
            <ac:spMkLst>
              <pc:docMk/>
              <pc:sldMasterMk cId="1212205130" sldId="2147483660"/>
              <pc:sldLayoutMk cId="1338144470" sldId="2147483672"/>
              <ac:spMk id="72" creationId="{23843F76-917A-8E2D-8F4E-4F8C917C6D1A}"/>
            </ac:spMkLst>
          </pc:spChg>
          <pc:spChg chg="mod topLvl">
            <ac:chgData name="Jennifer Viner" userId="44a60337-4356-447e-abb6-b947606f357f" providerId="ADAL" clId="{7E53F800-E3C4-4B9E-9AD7-4D861C787541}" dt="2024-05-15T16:44:31.739" v="300" actId="164"/>
            <ac:spMkLst>
              <pc:docMk/>
              <pc:sldMasterMk cId="1212205130" sldId="2147483660"/>
              <pc:sldLayoutMk cId="1338144470" sldId="2147483672"/>
              <ac:spMk id="73" creationId="{B4DB8E5C-2395-DA7D-3B3A-5E55B1BBE6CB}"/>
            </ac:spMkLst>
          </pc:spChg>
          <pc:spChg chg="mod topLvl">
            <ac:chgData name="Jennifer Viner" userId="44a60337-4356-447e-abb6-b947606f357f" providerId="ADAL" clId="{7E53F800-E3C4-4B9E-9AD7-4D861C787541}" dt="2024-05-15T16:44:31.739" v="300" actId="164"/>
            <ac:spMkLst>
              <pc:docMk/>
              <pc:sldMasterMk cId="1212205130" sldId="2147483660"/>
              <pc:sldLayoutMk cId="1338144470" sldId="2147483672"/>
              <ac:spMk id="74" creationId="{CF071869-3BAA-2B31-9B88-46BD16B39754}"/>
            </ac:spMkLst>
          </pc:spChg>
          <pc:spChg chg="mod topLvl">
            <ac:chgData name="Jennifer Viner" userId="44a60337-4356-447e-abb6-b947606f357f" providerId="ADAL" clId="{7E53F800-E3C4-4B9E-9AD7-4D861C787541}" dt="2024-05-15T16:44:31.739" v="300" actId="164"/>
            <ac:spMkLst>
              <pc:docMk/>
              <pc:sldMasterMk cId="1212205130" sldId="2147483660"/>
              <pc:sldLayoutMk cId="1338144470" sldId="2147483672"/>
              <ac:spMk id="75" creationId="{78FD7BD3-0A66-A80F-429C-802BF9B9086A}"/>
            </ac:spMkLst>
          </pc:spChg>
          <pc:spChg chg="del mod topLvl">
            <ac:chgData name="Jennifer Viner" userId="44a60337-4356-447e-abb6-b947606f357f" providerId="ADAL" clId="{7E53F800-E3C4-4B9E-9AD7-4D861C787541}" dt="2024-05-15T16:44:22.393" v="299" actId="478"/>
            <ac:spMkLst>
              <pc:docMk/>
              <pc:sldMasterMk cId="1212205130" sldId="2147483660"/>
              <pc:sldLayoutMk cId="1338144470" sldId="2147483672"/>
              <ac:spMk id="76" creationId="{4E20B900-63DD-574C-6833-5E327E9880CB}"/>
            </ac:spMkLst>
          </pc:spChg>
          <pc:spChg chg="del mod topLvl">
            <ac:chgData name="Jennifer Viner" userId="44a60337-4356-447e-abb6-b947606f357f" providerId="ADAL" clId="{7E53F800-E3C4-4B9E-9AD7-4D861C787541}" dt="2024-05-15T16:44:22.393" v="299" actId="478"/>
            <ac:spMkLst>
              <pc:docMk/>
              <pc:sldMasterMk cId="1212205130" sldId="2147483660"/>
              <pc:sldLayoutMk cId="1338144470" sldId="2147483672"/>
              <ac:spMk id="77" creationId="{92FC87A3-0B47-2497-B7BD-1EFA07441F96}"/>
            </ac:spMkLst>
          </pc:spChg>
          <pc:spChg chg="del mod topLvl">
            <ac:chgData name="Jennifer Viner" userId="44a60337-4356-447e-abb6-b947606f357f" providerId="ADAL" clId="{7E53F800-E3C4-4B9E-9AD7-4D861C787541}" dt="2024-05-15T16:44:22.393" v="299" actId="478"/>
            <ac:spMkLst>
              <pc:docMk/>
              <pc:sldMasterMk cId="1212205130" sldId="2147483660"/>
              <pc:sldLayoutMk cId="1338144470" sldId="2147483672"/>
              <ac:spMk id="78" creationId="{19D60406-DCB1-7A46-ABBC-B9D2510069E8}"/>
            </ac:spMkLst>
          </pc:spChg>
          <pc:spChg chg="del mod topLvl">
            <ac:chgData name="Jennifer Viner" userId="44a60337-4356-447e-abb6-b947606f357f" providerId="ADAL" clId="{7E53F800-E3C4-4B9E-9AD7-4D861C787541}" dt="2024-05-15T16:44:22.393" v="299" actId="478"/>
            <ac:spMkLst>
              <pc:docMk/>
              <pc:sldMasterMk cId="1212205130" sldId="2147483660"/>
              <pc:sldLayoutMk cId="1338144470" sldId="2147483672"/>
              <ac:spMk id="79" creationId="{5A410CFD-CD56-8CDE-DBB8-D762E25897A7}"/>
            </ac:spMkLst>
          </pc:spChg>
          <pc:spChg chg="del mod topLvl">
            <ac:chgData name="Jennifer Viner" userId="44a60337-4356-447e-abb6-b947606f357f" providerId="ADAL" clId="{7E53F800-E3C4-4B9E-9AD7-4D861C787541}" dt="2024-05-15T16:44:22.393" v="299" actId="478"/>
            <ac:spMkLst>
              <pc:docMk/>
              <pc:sldMasterMk cId="1212205130" sldId="2147483660"/>
              <pc:sldLayoutMk cId="1338144470" sldId="2147483672"/>
              <ac:spMk id="80" creationId="{1436C391-9871-99F2-0A81-8D04C4E2D648}"/>
            </ac:spMkLst>
          </pc:spChg>
          <pc:spChg chg="del mod topLvl">
            <ac:chgData name="Jennifer Viner" userId="44a60337-4356-447e-abb6-b947606f357f" providerId="ADAL" clId="{7E53F800-E3C4-4B9E-9AD7-4D861C787541}" dt="2024-05-15T16:44:22.393" v="299" actId="478"/>
            <ac:spMkLst>
              <pc:docMk/>
              <pc:sldMasterMk cId="1212205130" sldId="2147483660"/>
              <pc:sldLayoutMk cId="1338144470" sldId="2147483672"/>
              <ac:spMk id="81" creationId="{00549BA5-D773-1ABF-C65F-2526E7489291}"/>
            </ac:spMkLst>
          </pc:spChg>
          <pc:spChg chg="del mod topLvl">
            <ac:chgData name="Jennifer Viner" userId="44a60337-4356-447e-abb6-b947606f357f" providerId="ADAL" clId="{7E53F800-E3C4-4B9E-9AD7-4D861C787541}" dt="2024-05-15T16:44:22.393" v="299" actId="478"/>
            <ac:spMkLst>
              <pc:docMk/>
              <pc:sldMasterMk cId="1212205130" sldId="2147483660"/>
              <pc:sldLayoutMk cId="1338144470" sldId="2147483672"/>
              <ac:spMk id="82" creationId="{E5FE83DA-3C95-9569-E2B7-07ACEB66DCC0}"/>
            </ac:spMkLst>
          </pc:spChg>
          <pc:spChg chg="del mod topLvl">
            <ac:chgData name="Jennifer Viner" userId="44a60337-4356-447e-abb6-b947606f357f" providerId="ADAL" clId="{7E53F800-E3C4-4B9E-9AD7-4D861C787541}" dt="2024-05-15T16:44:22.393" v="299" actId="478"/>
            <ac:spMkLst>
              <pc:docMk/>
              <pc:sldMasterMk cId="1212205130" sldId="2147483660"/>
              <pc:sldLayoutMk cId="1338144470" sldId="2147483672"/>
              <ac:spMk id="83" creationId="{0F69CD85-91F8-E7BE-EC88-3904A00597C2}"/>
            </ac:spMkLst>
          </pc:spChg>
          <pc:spChg chg="del mod topLvl">
            <ac:chgData name="Jennifer Viner" userId="44a60337-4356-447e-abb6-b947606f357f" providerId="ADAL" clId="{7E53F800-E3C4-4B9E-9AD7-4D861C787541}" dt="2024-05-15T16:44:22.393" v="299" actId="478"/>
            <ac:spMkLst>
              <pc:docMk/>
              <pc:sldMasterMk cId="1212205130" sldId="2147483660"/>
              <pc:sldLayoutMk cId="1338144470" sldId="2147483672"/>
              <ac:spMk id="84" creationId="{FD492C73-0176-F862-01E5-1268DC0CCDD8}"/>
            </ac:spMkLst>
          </pc:spChg>
          <pc:spChg chg="del mod topLvl">
            <ac:chgData name="Jennifer Viner" userId="44a60337-4356-447e-abb6-b947606f357f" providerId="ADAL" clId="{7E53F800-E3C4-4B9E-9AD7-4D861C787541}" dt="2024-05-15T16:44:22.393" v="299" actId="478"/>
            <ac:spMkLst>
              <pc:docMk/>
              <pc:sldMasterMk cId="1212205130" sldId="2147483660"/>
              <pc:sldLayoutMk cId="1338144470" sldId="2147483672"/>
              <ac:spMk id="85" creationId="{073AF389-B947-04A3-6703-89B86B559328}"/>
            </ac:spMkLst>
          </pc:spChg>
          <pc:spChg chg="del mod topLvl">
            <ac:chgData name="Jennifer Viner" userId="44a60337-4356-447e-abb6-b947606f357f" providerId="ADAL" clId="{7E53F800-E3C4-4B9E-9AD7-4D861C787541}" dt="2024-05-15T16:44:22.393" v="299" actId="478"/>
            <ac:spMkLst>
              <pc:docMk/>
              <pc:sldMasterMk cId="1212205130" sldId="2147483660"/>
              <pc:sldLayoutMk cId="1338144470" sldId="2147483672"/>
              <ac:spMk id="86" creationId="{71C01AB8-E112-955C-5A85-DFFFBECBADAF}"/>
            </ac:spMkLst>
          </pc:spChg>
          <pc:spChg chg="del mod topLvl">
            <ac:chgData name="Jennifer Viner" userId="44a60337-4356-447e-abb6-b947606f357f" providerId="ADAL" clId="{7E53F800-E3C4-4B9E-9AD7-4D861C787541}" dt="2024-05-15T16:44:22.393" v="299" actId="478"/>
            <ac:spMkLst>
              <pc:docMk/>
              <pc:sldMasterMk cId="1212205130" sldId="2147483660"/>
              <pc:sldLayoutMk cId="1338144470" sldId="2147483672"/>
              <ac:spMk id="87" creationId="{9191D51A-7DED-E631-A3FB-1645C107D93B}"/>
            </ac:spMkLst>
          </pc:spChg>
          <pc:spChg chg="del mod topLvl">
            <ac:chgData name="Jennifer Viner" userId="44a60337-4356-447e-abb6-b947606f357f" providerId="ADAL" clId="{7E53F800-E3C4-4B9E-9AD7-4D861C787541}" dt="2024-05-15T16:44:22.393" v="299" actId="478"/>
            <ac:spMkLst>
              <pc:docMk/>
              <pc:sldMasterMk cId="1212205130" sldId="2147483660"/>
              <pc:sldLayoutMk cId="1338144470" sldId="2147483672"/>
              <ac:spMk id="88" creationId="{16FAB93A-9787-41E8-59D5-D75C23022F79}"/>
            </ac:spMkLst>
          </pc:spChg>
          <pc:spChg chg="del mod topLvl">
            <ac:chgData name="Jennifer Viner" userId="44a60337-4356-447e-abb6-b947606f357f" providerId="ADAL" clId="{7E53F800-E3C4-4B9E-9AD7-4D861C787541}" dt="2024-05-15T16:44:22.393" v="299" actId="478"/>
            <ac:spMkLst>
              <pc:docMk/>
              <pc:sldMasterMk cId="1212205130" sldId="2147483660"/>
              <pc:sldLayoutMk cId="1338144470" sldId="2147483672"/>
              <ac:spMk id="89" creationId="{D5B8896E-23FB-CA22-A601-5871A389B092}"/>
            </ac:spMkLst>
          </pc:spChg>
          <pc:spChg chg="del mod topLvl">
            <ac:chgData name="Jennifer Viner" userId="44a60337-4356-447e-abb6-b947606f357f" providerId="ADAL" clId="{7E53F800-E3C4-4B9E-9AD7-4D861C787541}" dt="2024-05-15T16:44:22.393" v="299" actId="478"/>
            <ac:spMkLst>
              <pc:docMk/>
              <pc:sldMasterMk cId="1212205130" sldId="2147483660"/>
              <pc:sldLayoutMk cId="1338144470" sldId="2147483672"/>
              <ac:spMk id="90" creationId="{258ED5D3-670A-4488-0FA7-CF45690A7BBD}"/>
            </ac:spMkLst>
          </pc:spChg>
          <pc:spChg chg="del mod topLvl">
            <ac:chgData name="Jennifer Viner" userId="44a60337-4356-447e-abb6-b947606f357f" providerId="ADAL" clId="{7E53F800-E3C4-4B9E-9AD7-4D861C787541}" dt="2024-05-15T16:44:22.393" v="299" actId="478"/>
            <ac:spMkLst>
              <pc:docMk/>
              <pc:sldMasterMk cId="1212205130" sldId="2147483660"/>
              <pc:sldLayoutMk cId="1338144470" sldId="2147483672"/>
              <ac:spMk id="91" creationId="{FB4CA730-1721-EB4E-6E11-AA76DDF7A29D}"/>
            </ac:spMkLst>
          </pc:spChg>
          <pc:spChg chg="del mod topLvl">
            <ac:chgData name="Jennifer Viner" userId="44a60337-4356-447e-abb6-b947606f357f" providerId="ADAL" clId="{7E53F800-E3C4-4B9E-9AD7-4D861C787541}" dt="2024-05-15T16:44:22.393" v="299" actId="478"/>
            <ac:spMkLst>
              <pc:docMk/>
              <pc:sldMasterMk cId="1212205130" sldId="2147483660"/>
              <pc:sldLayoutMk cId="1338144470" sldId="2147483672"/>
              <ac:spMk id="92" creationId="{008A6200-134C-321C-9727-79D4D3CD475A}"/>
            </ac:spMkLst>
          </pc:spChg>
          <pc:spChg chg="del mod topLvl">
            <ac:chgData name="Jennifer Viner" userId="44a60337-4356-447e-abb6-b947606f357f" providerId="ADAL" clId="{7E53F800-E3C4-4B9E-9AD7-4D861C787541}" dt="2024-05-15T16:44:22.393" v="299" actId="478"/>
            <ac:spMkLst>
              <pc:docMk/>
              <pc:sldMasterMk cId="1212205130" sldId="2147483660"/>
              <pc:sldLayoutMk cId="1338144470" sldId="2147483672"/>
              <ac:spMk id="93" creationId="{9EE5AF0E-D819-8771-1866-7CE565A0B4F7}"/>
            </ac:spMkLst>
          </pc:spChg>
          <pc:spChg chg="del mod topLvl">
            <ac:chgData name="Jennifer Viner" userId="44a60337-4356-447e-abb6-b947606f357f" providerId="ADAL" clId="{7E53F800-E3C4-4B9E-9AD7-4D861C787541}" dt="2024-05-15T16:44:22.393" v="299" actId="478"/>
            <ac:spMkLst>
              <pc:docMk/>
              <pc:sldMasterMk cId="1212205130" sldId="2147483660"/>
              <pc:sldLayoutMk cId="1338144470" sldId="2147483672"/>
              <ac:spMk id="94" creationId="{230878F7-AF1C-6327-E479-29B851027030}"/>
            </ac:spMkLst>
          </pc:spChg>
          <pc:spChg chg="del mod topLvl">
            <ac:chgData name="Jennifer Viner" userId="44a60337-4356-447e-abb6-b947606f357f" providerId="ADAL" clId="{7E53F800-E3C4-4B9E-9AD7-4D861C787541}" dt="2024-05-15T16:44:22.393" v="299" actId="478"/>
            <ac:spMkLst>
              <pc:docMk/>
              <pc:sldMasterMk cId="1212205130" sldId="2147483660"/>
              <pc:sldLayoutMk cId="1338144470" sldId="2147483672"/>
              <ac:spMk id="95" creationId="{B84CD513-888B-89A1-68E5-91F9F5755DE0}"/>
            </ac:spMkLst>
          </pc:spChg>
          <pc:spChg chg="del mod topLvl">
            <ac:chgData name="Jennifer Viner" userId="44a60337-4356-447e-abb6-b947606f357f" providerId="ADAL" clId="{7E53F800-E3C4-4B9E-9AD7-4D861C787541}" dt="2024-05-15T16:44:22.393" v="299" actId="478"/>
            <ac:spMkLst>
              <pc:docMk/>
              <pc:sldMasterMk cId="1212205130" sldId="2147483660"/>
              <pc:sldLayoutMk cId="1338144470" sldId="2147483672"/>
              <ac:spMk id="96" creationId="{C5113488-83A0-6F5B-BCA0-852BBD54983D}"/>
            </ac:spMkLst>
          </pc:spChg>
          <pc:spChg chg="del mod topLvl">
            <ac:chgData name="Jennifer Viner" userId="44a60337-4356-447e-abb6-b947606f357f" providerId="ADAL" clId="{7E53F800-E3C4-4B9E-9AD7-4D861C787541}" dt="2024-05-15T16:44:22.393" v="299" actId="478"/>
            <ac:spMkLst>
              <pc:docMk/>
              <pc:sldMasterMk cId="1212205130" sldId="2147483660"/>
              <pc:sldLayoutMk cId="1338144470" sldId="2147483672"/>
              <ac:spMk id="97" creationId="{EF556BFA-7F4F-3EB2-ADFD-C8C2481EDF3F}"/>
            </ac:spMkLst>
          </pc:spChg>
          <pc:spChg chg="del mod topLvl">
            <ac:chgData name="Jennifer Viner" userId="44a60337-4356-447e-abb6-b947606f357f" providerId="ADAL" clId="{7E53F800-E3C4-4B9E-9AD7-4D861C787541}" dt="2024-05-15T16:44:22.393" v="299" actId="478"/>
            <ac:spMkLst>
              <pc:docMk/>
              <pc:sldMasterMk cId="1212205130" sldId="2147483660"/>
              <pc:sldLayoutMk cId="1338144470" sldId="2147483672"/>
              <ac:spMk id="98" creationId="{27A330B2-B76E-124F-BB49-FE66E953F755}"/>
            </ac:spMkLst>
          </pc:spChg>
          <pc:spChg chg="del mod topLvl">
            <ac:chgData name="Jennifer Viner" userId="44a60337-4356-447e-abb6-b947606f357f" providerId="ADAL" clId="{7E53F800-E3C4-4B9E-9AD7-4D861C787541}" dt="2024-05-15T16:44:22.393" v="299" actId="478"/>
            <ac:spMkLst>
              <pc:docMk/>
              <pc:sldMasterMk cId="1212205130" sldId="2147483660"/>
              <pc:sldLayoutMk cId="1338144470" sldId="2147483672"/>
              <ac:spMk id="99" creationId="{1A14449B-CA4B-46BE-C935-FF672C3C66D6}"/>
            </ac:spMkLst>
          </pc:spChg>
          <pc:spChg chg="del">
            <ac:chgData name="Jennifer Viner" userId="44a60337-4356-447e-abb6-b947606f357f" providerId="ADAL" clId="{7E53F800-E3C4-4B9E-9AD7-4D861C787541}" dt="2024-05-15T16:43:50.304" v="297" actId="478"/>
            <ac:spMkLst>
              <pc:docMk/>
              <pc:sldMasterMk cId="1212205130" sldId="2147483660"/>
              <pc:sldLayoutMk cId="1338144470" sldId="2147483672"/>
              <ac:spMk id="100" creationId="{3745E4E2-A7DE-CFFE-7BD5-4A888866577B}"/>
            </ac:spMkLst>
          </pc:spChg>
          <pc:spChg chg="del">
            <ac:chgData name="Jennifer Viner" userId="44a60337-4356-447e-abb6-b947606f357f" providerId="ADAL" clId="{7E53F800-E3C4-4B9E-9AD7-4D861C787541}" dt="2024-05-15T16:43:47.377" v="296" actId="478"/>
            <ac:spMkLst>
              <pc:docMk/>
              <pc:sldMasterMk cId="1212205130" sldId="2147483660"/>
              <pc:sldLayoutMk cId="1338144470" sldId="2147483672"/>
              <ac:spMk id="101" creationId="{57885B49-8E57-FFE1-CCAC-3DE6E42967E3}"/>
            </ac:spMkLst>
          </pc:spChg>
          <pc:spChg chg="del">
            <ac:chgData name="Jennifer Viner" userId="44a60337-4356-447e-abb6-b947606f357f" providerId="ADAL" clId="{7E53F800-E3C4-4B9E-9AD7-4D861C787541}" dt="2024-05-15T16:43:41.476" v="295" actId="478"/>
            <ac:spMkLst>
              <pc:docMk/>
              <pc:sldMasterMk cId="1212205130" sldId="2147483660"/>
              <pc:sldLayoutMk cId="1338144470" sldId="2147483672"/>
              <ac:spMk id="102" creationId="{7BB1CBD0-9BB9-47DF-CDB8-A5987373AB22}"/>
            </ac:spMkLst>
          </pc:spChg>
          <pc:spChg chg="mod">
            <ac:chgData name="Jennifer Viner" userId="44a60337-4356-447e-abb6-b947606f357f" providerId="ADAL" clId="{7E53F800-E3C4-4B9E-9AD7-4D861C787541}" dt="2024-05-15T16:44:08.933" v="298" actId="165"/>
            <ac:spMkLst>
              <pc:docMk/>
              <pc:sldMasterMk cId="1212205130" sldId="2147483660"/>
              <pc:sldLayoutMk cId="1338144470" sldId="2147483672"/>
              <ac:spMk id="104" creationId="{63C17644-C191-91C3-7705-71A394FFC26D}"/>
            </ac:spMkLst>
          </pc:spChg>
          <pc:spChg chg="mod">
            <ac:chgData name="Jennifer Viner" userId="44a60337-4356-447e-abb6-b947606f357f" providerId="ADAL" clId="{7E53F800-E3C4-4B9E-9AD7-4D861C787541}" dt="2024-05-15T16:44:08.933" v="298" actId="165"/>
            <ac:spMkLst>
              <pc:docMk/>
              <pc:sldMasterMk cId="1212205130" sldId="2147483660"/>
              <pc:sldLayoutMk cId="1338144470" sldId="2147483672"/>
              <ac:spMk id="105" creationId="{B6C5646D-DDD0-8957-170B-124C2EA18EEB}"/>
            </ac:spMkLst>
          </pc:spChg>
          <pc:spChg chg="mod">
            <ac:chgData name="Jennifer Viner" userId="44a60337-4356-447e-abb6-b947606f357f" providerId="ADAL" clId="{7E53F800-E3C4-4B9E-9AD7-4D861C787541}" dt="2024-05-15T16:44:08.933" v="298" actId="165"/>
            <ac:spMkLst>
              <pc:docMk/>
              <pc:sldMasterMk cId="1212205130" sldId="2147483660"/>
              <pc:sldLayoutMk cId="1338144470" sldId="2147483672"/>
              <ac:spMk id="106" creationId="{04AF15BA-378B-2755-3CB7-9BCE2F52DA7C}"/>
            </ac:spMkLst>
          </pc:spChg>
          <pc:spChg chg="del">
            <ac:chgData name="Jennifer Viner" userId="44a60337-4356-447e-abb6-b947606f357f" providerId="ADAL" clId="{7E53F800-E3C4-4B9E-9AD7-4D861C787541}" dt="2024-05-15T16:44:34.359" v="301" actId="478"/>
            <ac:spMkLst>
              <pc:docMk/>
              <pc:sldMasterMk cId="1212205130" sldId="2147483660"/>
              <pc:sldLayoutMk cId="1338144470" sldId="2147483672"/>
              <ac:spMk id="107" creationId="{C524F353-AC76-5011-2E25-266A8CD7B2E1}"/>
            </ac:spMkLst>
          </pc:spChg>
          <pc:grpChg chg="del">
            <ac:chgData name="Jennifer Viner" userId="44a60337-4356-447e-abb6-b947606f357f" providerId="ADAL" clId="{7E53F800-E3C4-4B9E-9AD7-4D861C787541}" dt="2024-05-15T16:44:08.933" v="298" actId="165"/>
            <ac:grpSpMkLst>
              <pc:docMk/>
              <pc:sldMasterMk cId="1212205130" sldId="2147483660"/>
              <pc:sldLayoutMk cId="1338144470" sldId="2147483672"/>
              <ac:grpSpMk id="8" creationId="{ECD81EEE-521D-62C9-39AB-9528820A3D17}"/>
            </ac:grpSpMkLst>
          </pc:grpChg>
          <pc:grpChg chg="mod topLvl">
            <ac:chgData name="Jennifer Viner" userId="44a60337-4356-447e-abb6-b947606f357f" providerId="ADAL" clId="{7E53F800-E3C4-4B9E-9AD7-4D861C787541}" dt="2024-05-15T16:44:31.739" v="300" actId="164"/>
            <ac:grpSpMkLst>
              <pc:docMk/>
              <pc:sldMasterMk cId="1212205130" sldId="2147483660"/>
              <pc:sldLayoutMk cId="1338144470" sldId="2147483672"/>
              <ac:grpSpMk id="9" creationId="{EF18A06C-8976-AB49-641E-58D8BC229551}"/>
            </ac:grpSpMkLst>
          </pc:grpChg>
          <pc:grpChg chg="mod topLvl">
            <ac:chgData name="Jennifer Viner" userId="44a60337-4356-447e-abb6-b947606f357f" providerId="ADAL" clId="{7E53F800-E3C4-4B9E-9AD7-4D861C787541}" dt="2024-05-15T16:44:31.739" v="300" actId="164"/>
            <ac:grpSpMkLst>
              <pc:docMk/>
              <pc:sldMasterMk cId="1212205130" sldId="2147483660"/>
              <pc:sldLayoutMk cId="1338144470" sldId="2147483672"/>
              <ac:grpSpMk id="103" creationId="{2044DD24-8F44-2AF0-05C5-9AD93E185C70}"/>
            </ac:grpSpMkLst>
          </pc:grpChg>
          <pc:grpChg chg="add mod">
            <ac:chgData name="Jennifer Viner" userId="44a60337-4356-447e-abb6-b947606f357f" providerId="ADAL" clId="{7E53F800-E3C4-4B9E-9AD7-4D861C787541}" dt="2024-05-15T16:44:55.315" v="379" actId="1035"/>
            <ac:grpSpMkLst>
              <pc:docMk/>
              <pc:sldMasterMk cId="1212205130" sldId="2147483660"/>
              <pc:sldLayoutMk cId="1338144470" sldId="2147483672"/>
              <ac:grpSpMk id="110" creationId="{21EC33DD-E334-A433-367A-0A4DE12FF897}"/>
            </ac:grpSpMkLst>
          </pc:grpChg>
        </pc:sldLayoutChg>
        <pc:sldLayoutChg chg="addSp delSp modSp mod">
          <pc:chgData name="Jennifer Viner" userId="44a60337-4356-447e-abb6-b947606f357f" providerId="ADAL" clId="{7E53F800-E3C4-4B9E-9AD7-4D861C787541}" dt="2024-05-15T17:04:18.731" v="975" actId="478"/>
          <pc:sldLayoutMkLst>
            <pc:docMk/>
            <pc:sldMasterMk cId="1212205130" sldId="2147483660"/>
            <pc:sldLayoutMk cId="331412469" sldId="2147483676"/>
          </pc:sldLayoutMkLst>
          <pc:spChg chg="mod">
            <ac:chgData name="Jennifer Viner" userId="44a60337-4356-447e-abb6-b947606f357f" providerId="ADAL" clId="{7E53F800-E3C4-4B9E-9AD7-4D861C787541}" dt="2024-05-15T16:32:13.025" v="249"/>
            <ac:spMkLst>
              <pc:docMk/>
              <pc:sldMasterMk cId="1212205130" sldId="2147483660"/>
              <pc:sldLayoutMk cId="331412469" sldId="2147483676"/>
              <ac:spMk id="6" creationId="{AA25F7BE-67E8-3829-D260-C0A729480D5C}"/>
            </ac:spMkLst>
          </pc:spChg>
          <pc:spChg chg="mod">
            <ac:chgData name="Jennifer Viner" userId="44a60337-4356-447e-abb6-b947606f357f" providerId="ADAL" clId="{7E53F800-E3C4-4B9E-9AD7-4D861C787541}" dt="2024-05-15T16:32:13.025" v="249"/>
            <ac:spMkLst>
              <pc:docMk/>
              <pc:sldMasterMk cId="1212205130" sldId="2147483660"/>
              <pc:sldLayoutMk cId="331412469" sldId="2147483676"/>
              <ac:spMk id="7" creationId="{6043B608-6E18-9EC1-5907-1A14915D2E66}"/>
            </ac:spMkLst>
          </pc:spChg>
          <pc:spChg chg="mod">
            <ac:chgData name="Jennifer Viner" userId="44a60337-4356-447e-abb6-b947606f357f" providerId="ADAL" clId="{7E53F800-E3C4-4B9E-9AD7-4D861C787541}" dt="2024-05-15T16:32:13.025" v="249"/>
            <ac:spMkLst>
              <pc:docMk/>
              <pc:sldMasterMk cId="1212205130" sldId="2147483660"/>
              <pc:sldLayoutMk cId="331412469" sldId="2147483676"/>
              <ac:spMk id="10" creationId="{5960AD54-82F1-43A6-BF3A-CEAFAB7B3049}"/>
            </ac:spMkLst>
          </pc:spChg>
          <pc:spChg chg="mod">
            <ac:chgData name="Jennifer Viner" userId="44a60337-4356-447e-abb6-b947606f357f" providerId="ADAL" clId="{7E53F800-E3C4-4B9E-9AD7-4D861C787541}" dt="2024-05-15T16:45:58.500" v="389"/>
            <ac:spMkLst>
              <pc:docMk/>
              <pc:sldMasterMk cId="1212205130" sldId="2147483660"/>
              <pc:sldLayoutMk cId="331412469" sldId="2147483676"/>
              <ac:spMk id="12" creationId="{538DF926-CCF0-EA1C-B8C3-FC120FAF8A9F}"/>
            </ac:spMkLst>
          </pc:spChg>
          <pc:spChg chg="mod">
            <ac:chgData name="Jennifer Viner" userId="44a60337-4356-447e-abb6-b947606f357f" providerId="ADAL" clId="{7E53F800-E3C4-4B9E-9AD7-4D861C787541}" dt="2024-05-15T16:45:58.500" v="389"/>
            <ac:spMkLst>
              <pc:docMk/>
              <pc:sldMasterMk cId="1212205130" sldId="2147483660"/>
              <pc:sldLayoutMk cId="331412469" sldId="2147483676"/>
              <ac:spMk id="13" creationId="{FBB9ED9C-AB3A-142F-91FD-2814C88D4DC8}"/>
            </ac:spMkLst>
          </pc:spChg>
          <pc:spChg chg="mod">
            <ac:chgData name="Jennifer Viner" userId="44a60337-4356-447e-abb6-b947606f357f" providerId="ADAL" clId="{7E53F800-E3C4-4B9E-9AD7-4D861C787541}" dt="2024-05-15T16:45:58.500" v="389"/>
            <ac:spMkLst>
              <pc:docMk/>
              <pc:sldMasterMk cId="1212205130" sldId="2147483660"/>
              <pc:sldLayoutMk cId="331412469" sldId="2147483676"/>
              <ac:spMk id="14" creationId="{528D107F-0318-4FC2-58A1-54A3E6EBDD4B}"/>
            </ac:spMkLst>
          </pc:spChg>
          <pc:grpChg chg="add del mod">
            <ac:chgData name="Jennifer Viner" userId="44a60337-4356-447e-abb6-b947606f357f" providerId="ADAL" clId="{7E53F800-E3C4-4B9E-9AD7-4D861C787541}" dt="2024-05-15T16:45:58.137" v="388" actId="478"/>
            <ac:grpSpMkLst>
              <pc:docMk/>
              <pc:sldMasterMk cId="1212205130" sldId="2147483660"/>
              <pc:sldLayoutMk cId="331412469" sldId="2147483676"/>
              <ac:grpSpMk id="2" creationId="{34BCE86C-2F37-C24F-935A-8397D44A4A89}"/>
            </ac:grpSpMkLst>
          </pc:grpChg>
          <pc:grpChg chg="add del mod">
            <ac:chgData name="Jennifer Viner" userId="44a60337-4356-447e-abb6-b947606f357f" providerId="ADAL" clId="{7E53F800-E3C4-4B9E-9AD7-4D861C787541}" dt="2024-05-15T17:04:18.731" v="975" actId="478"/>
            <ac:grpSpMkLst>
              <pc:docMk/>
              <pc:sldMasterMk cId="1212205130" sldId="2147483660"/>
              <pc:sldLayoutMk cId="331412469" sldId="2147483676"/>
              <ac:grpSpMk id="11" creationId="{4F4E6A85-2CC5-4D54-0FE9-EE12F3CD6059}"/>
            </ac:grpSpMkLst>
          </pc:grpChg>
        </pc:sldLayoutChg>
        <pc:sldLayoutChg chg="addSp delSp modSp mod">
          <pc:chgData name="Jennifer Viner" userId="44a60337-4356-447e-abb6-b947606f357f" providerId="ADAL" clId="{7E53F800-E3C4-4B9E-9AD7-4D861C787541}" dt="2024-05-15T17:04:20.826" v="976" actId="478"/>
          <pc:sldLayoutMkLst>
            <pc:docMk/>
            <pc:sldMasterMk cId="1212205130" sldId="2147483660"/>
            <pc:sldLayoutMk cId="813999806" sldId="2147483677"/>
          </pc:sldLayoutMkLst>
          <pc:spChg chg="mod">
            <ac:chgData name="Jennifer Viner" userId="44a60337-4356-447e-abb6-b947606f357f" providerId="ADAL" clId="{7E53F800-E3C4-4B9E-9AD7-4D861C787541}" dt="2024-05-15T16:30:40.716" v="237"/>
            <ac:spMkLst>
              <pc:docMk/>
              <pc:sldMasterMk cId="1212205130" sldId="2147483660"/>
              <pc:sldLayoutMk cId="813999806" sldId="2147483677"/>
              <ac:spMk id="7" creationId="{AE81E057-93E0-1CA6-BEDE-84EED321902C}"/>
            </ac:spMkLst>
          </pc:spChg>
          <pc:spChg chg="mod">
            <ac:chgData name="Jennifer Viner" userId="44a60337-4356-447e-abb6-b947606f357f" providerId="ADAL" clId="{7E53F800-E3C4-4B9E-9AD7-4D861C787541}" dt="2024-05-15T16:30:40.716" v="237"/>
            <ac:spMkLst>
              <pc:docMk/>
              <pc:sldMasterMk cId="1212205130" sldId="2147483660"/>
              <pc:sldLayoutMk cId="813999806" sldId="2147483677"/>
              <ac:spMk id="8" creationId="{0C3DD91E-48FA-32F0-F4FE-8C99B61F88C1}"/>
            </ac:spMkLst>
          </pc:spChg>
          <pc:spChg chg="mod">
            <ac:chgData name="Jennifer Viner" userId="44a60337-4356-447e-abb6-b947606f357f" providerId="ADAL" clId="{7E53F800-E3C4-4B9E-9AD7-4D861C787541}" dt="2024-05-15T16:30:40.716" v="237"/>
            <ac:spMkLst>
              <pc:docMk/>
              <pc:sldMasterMk cId="1212205130" sldId="2147483660"/>
              <pc:sldLayoutMk cId="813999806" sldId="2147483677"/>
              <ac:spMk id="12" creationId="{28EF6E39-F962-93FB-5B02-0BCE26FA77BD}"/>
            </ac:spMkLst>
          </pc:spChg>
          <pc:spChg chg="mod">
            <ac:chgData name="Jennifer Viner" userId="44a60337-4356-447e-abb6-b947606f357f" providerId="ADAL" clId="{7E53F800-E3C4-4B9E-9AD7-4D861C787541}" dt="2024-05-15T16:45:24.115" v="381"/>
            <ac:spMkLst>
              <pc:docMk/>
              <pc:sldMasterMk cId="1212205130" sldId="2147483660"/>
              <pc:sldLayoutMk cId="813999806" sldId="2147483677"/>
              <ac:spMk id="15" creationId="{1901CF85-3F48-1159-50EB-75603F3613EB}"/>
            </ac:spMkLst>
          </pc:spChg>
          <pc:spChg chg="mod">
            <ac:chgData name="Jennifer Viner" userId="44a60337-4356-447e-abb6-b947606f357f" providerId="ADAL" clId="{7E53F800-E3C4-4B9E-9AD7-4D861C787541}" dt="2024-05-15T16:45:24.115" v="381"/>
            <ac:spMkLst>
              <pc:docMk/>
              <pc:sldMasterMk cId="1212205130" sldId="2147483660"/>
              <pc:sldLayoutMk cId="813999806" sldId="2147483677"/>
              <ac:spMk id="16" creationId="{C1E3C9E5-5FB3-8306-1F91-2868B4CDA106}"/>
            </ac:spMkLst>
          </pc:spChg>
          <pc:spChg chg="mod">
            <ac:chgData name="Jennifer Viner" userId="44a60337-4356-447e-abb6-b947606f357f" providerId="ADAL" clId="{7E53F800-E3C4-4B9E-9AD7-4D861C787541}" dt="2024-05-15T16:45:24.115" v="381"/>
            <ac:spMkLst>
              <pc:docMk/>
              <pc:sldMasterMk cId="1212205130" sldId="2147483660"/>
              <pc:sldLayoutMk cId="813999806" sldId="2147483677"/>
              <ac:spMk id="17" creationId="{53A289BD-474C-B430-B63B-C63A3BDF6807}"/>
            </ac:spMkLst>
          </pc:spChg>
          <pc:spChg chg="mod">
            <ac:chgData name="Jennifer Viner" userId="44a60337-4356-447e-abb6-b947606f357f" providerId="ADAL" clId="{7E53F800-E3C4-4B9E-9AD7-4D861C787541}" dt="2024-05-15T16:46:01.787" v="391"/>
            <ac:spMkLst>
              <pc:docMk/>
              <pc:sldMasterMk cId="1212205130" sldId="2147483660"/>
              <pc:sldLayoutMk cId="813999806" sldId="2147483677"/>
              <ac:spMk id="19" creationId="{66E8ECAC-7B2B-9B9F-1E4F-14A67ECA9E53}"/>
            </ac:spMkLst>
          </pc:spChg>
          <pc:spChg chg="mod">
            <ac:chgData name="Jennifer Viner" userId="44a60337-4356-447e-abb6-b947606f357f" providerId="ADAL" clId="{7E53F800-E3C4-4B9E-9AD7-4D861C787541}" dt="2024-05-15T16:46:01.787" v="391"/>
            <ac:spMkLst>
              <pc:docMk/>
              <pc:sldMasterMk cId="1212205130" sldId="2147483660"/>
              <pc:sldLayoutMk cId="813999806" sldId="2147483677"/>
              <ac:spMk id="20" creationId="{0C34D345-EEB5-CEAD-F7A8-C2E6C7354937}"/>
            </ac:spMkLst>
          </pc:spChg>
          <pc:spChg chg="mod">
            <ac:chgData name="Jennifer Viner" userId="44a60337-4356-447e-abb6-b947606f357f" providerId="ADAL" clId="{7E53F800-E3C4-4B9E-9AD7-4D861C787541}" dt="2024-05-15T16:46:01.787" v="391"/>
            <ac:spMkLst>
              <pc:docMk/>
              <pc:sldMasterMk cId="1212205130" sldId="2147483660"/>
              <pc:sldLayoutMk cId="813999806" sldId="2147483677"/>
              <ac:spMk id="21" creationId="{97C3D88B-868F-5EEB-22FF-27DA5A9BFFC1}"/>
            </ac:spMkLst>
          </pc:spChg>
          <pc:grpChg chg="add del mod">
            <ac:chgData name="Jennifer Viner" userId="44a60337-4356-447e-abb6-b947606f357f" providerId="ADAL" clId="{7E53F800-E3C4-4B9E-9AD7-4D861C787541}" dt="2024-05-15T16:45:18.889" v="380" actId="478"/>
            <ac:grpSpMkLst>
              <pc:docMk/>
              <pc:sldMasterMk cId="1212205130" sldId="2147483660"/>
              <pc:sldLayoutMk cId="813999806" sldId="2147483677"/>
              <ac:grpSpMk id="6" creationId="{A896108F-B98A-9225-04B8-707AEA7175FD}"/>
            </ac:grpSpMkLst>
          </pc:grpChg>
          <pc:grpChg chg="add del mod">
            <ac:chgData name="Jennifer Viner" userId="44a60337-4356-447e-abb6-b947606f357f" providerId="ADAL" clId="{7E53F800-E3C4-4B9E-9AD7-4D861C787541}" dt="2024-05-15T16:46:01.399" v="390" actId="478"/>
            <ac:grpSpMkLst>
              <pc:docMk/>
              <pc:sldMasterMk cId="1212205130" sldId="2147483660"/>
              <pc:sldLayoutMk cId="813999806" sldId="2147483677"/>
              <ac:grpSpMk id="13" creationId="{767B9685-19C3-BA01-78CA-EC1CCC7F5B45}"/>
            </ac:grpSpMkLst>
          </pc:grpChg>
          <pc:grpChg chg="add del mod">
            <ac:chgData name="Jennifer Viner" userId="44a60337-4356-447e-abb6-b947606f357f" providerId="ADAL" clId="{7E53F800-E3C4-4B9E-9AD7-4D861C787541}" dt="2024-05-15T17:04:20.826" v="976" actId="478"/>
            <ac:grpSpMkLst>
              <pc:docMk/>
              <pc:sldMasterMk cId="1212205130" sldId="2147483660"/>
              <pc:sldLayoutMk cId="813999806" sldId="2147483677"/>
              <ac:grpSpMk id="18" creationId="{423A8285-4CFC-4652-9F8E-B57B51E95E7F}"/>
            </ac:grpSpMkLst>
          </pc:grpChg>
        </pc:sldLayoutChg>
        <pc:sldLayoutChg chg="modSp">
          <pc:chgData name="Jennifer Viner" userId="44a60337-4356-447e-abb6-b947606f357f" providerId="ADAL" clId="{7E53F800-E3C4-4B9E-9AD7-4D861C787541}" dt="2024-05-15T16:30:28.680" v="236" actId="207"/>
          <pc:sldLayoutMkLst>
            <pc:docMk/>
            <pc:sldMasterMk cId="1212205130" sldId="2147483660"/>
            <pc:sldLayoutMk cId="3356975731" sldId="2147483678"/>
          </pc:sldLayoutMkLst>
          <pc:spChg chg="mod">
            <ac:chgData name="Jennifer Viner" userId="44a60337-4356-447e-abb6-b947606f357f" providerId="ADAL" clId="{7E53F800-E3C4-4B9E-9AD7-4D861C787541}" dt="2024-05-15T16:30:28.680" v="236" actId="207"/>
            <ac:spMkLst>
              <pc:docMk/>
              <pc:sldMasterMk cId="1212205130" sldId="2147483660"/>
              <pc:sldLayoutMk cId="3356975731" sldId="2147483678"/>
              <ac:spMk id="5" creationId="{24D4C013-CBE4-13FC-4B4E-7407FA647BC1}"/>
            </ac:spMkLst>
          </pc:spChg>
        </pc:sldLayoutChg>
        <pc:sldLayoutChg chg="modSp">
          <pc:chgData name="Jennifer Viner" userId="44a60337-4356-447e-abb6-b947606f357f" providerId="ADAL" clId="{7E53F800-E3C4-4B9E-9AD7-4D861C787541}" dt="2024-05-15T16:42:35.009" v="293" actId="207"/>
          <pc:sldLayoutMkLst>
            <pc:docMk/>
            <pc:sldMasterMk cId="1212205130" sldId="2147483660"/>
            <pc:sldLayoutMk cId="3650856440" sldId="2147483681"/>
          </pc:sldLayoutMkLst>
          <pc:spChg chg="mod">
            <ac:chgData name="Jennifer Viner" userId="44a60337-4356-447e-abb6-b947606f357f" providerId="ADAL" clId="{7E53F800-E3C4-4B9E-9AD7-4D861C787541}" dt="2024-05-15T16:42:35.009" v="293" actId="207"/>
            <ac:spMkLst>
              <pc:docMk/>
              <pc:sldMasterMk cId="1212205130" sldId="2147483660"/>
              <pc:sldLayoutMk cId="3650856440" sldId="2147483681"/>
              <ac:spMk id="2" creationId="{DCE0DAC4-62B6-B15D-7B8A-924D13BC49A1}"/>
            </ac:spMkLst>
          </pc:spChg>
        </pc:sldLayoutChg>
        <pc:sldLayoutChg chg="addSp delSp modSp mod">
          <pc:chgData name="Jennifer Viner" userId="44a60337-4356-447e-abb6-b947606f357f" providerId="ADAL" clId="{7E53F800-E3C4-4B9E-9AD7-4D861C787541}" dt="2024-05-15T16:48:52.376" v="408" actId="403"/>
          <pc:sldLayoutMkLst>
            <pc:docMk/>
            <pc:sldMasterMk cId="1212205130" sldId="2147483660"/>
            <pc:sldLayoutMk cId="4030905489" sldId="2147483683"/>
          </pc:sldLayoutMkLst>
          <pc:spChg chg="add del mod">
            <ac:chgData name="Jennifer Viner" userId="44a60337-4356-447e-abb6-b947606f357f" providerId="ADAL" clId="{7E53F800-E3C4-4B9E-9AD7-4D861C787541}" dt="2024-05-15T16:48:52.376" v="408" actId="403"/>
            <ac:spMkLst>
              <pc:docMk/>
              <pc:sldMasterMk cId="1212205130" sldId="2147483660"/>
              <pc:sldLayoutMk cId="4030905489" sldId="2147483683"/>
              <ac:spMk id="2" creationId="{4C592585-2AB5-AF8C-79CF-AC8E1F5FDF43}"/>
            </ac:spMkLst>
          </pc:spChg>
          <pc:spChg chg="add del mod">
            <ac:chgData name="Jennifer Viner" userId="44a60337-4356-447e-abb6-b947606f357f" providerId="ADAL" clId="{7E53F800-E3C4-4B9E-9AD7-4D861C787541}" dt="2024-05-15T16:24:09.658" v="108" actId="1076"/>
            <ac:spMkLst>
              <pc:docMk/>
              <pc:sldMasterMk cId="1212205130" sldId="2147483660"/>
              <pc:sldLayoutMk cId="4030905489" sldId="2147483683"/>
              <ac:spMk id="4" creationId="{41C8B9AB-4274-F1F8-DCFA-AAB4644FE845}"/>
            </ac:spMkLst>
          </pc:spChg>
          <pc:spChg chg="del">
            <ac:chgData name="Jennifer Viner" userId="44a60337-4356-447e-abb6-b947606f357f" providerId="ADAL" clId="{7E53F800-E3C4-4B9E-9AD7-4D861C787541}" dt="2024-05-15T16:23:49.391" v="100" actId="478"/>
            <ac:spMkLst>
              <pc:docMk/>
              <pc:sldMasterMk cId="1212205130" sldId="2147483660"/>
              <pc:sldLayoutMk cId="4030905489" sldId="2147483683"/>
              <ac:spMk id="8" creationId="{11FB284A-073F-4DBA-7546-002FE2A057E4}"/>
            </ac:spMkLst>
          </pc:spChg>
          <pc:spChg chg="del">
            <ac:chgData name="Jennifer Viner" userId="44a60337-4356-447e-abb6-b947606f357f" providerId="ADAL" clId="{7E53F800-E3C4-4B9E-9AD7-4D861C787541}" dt="2024-05-15T16:23:53.539" v="102" actId="478"/>
            <ac:spMkLst>
              <pc:docMk/>
              <pc:sldMasterMk cId="1212205130" sldId="2147483660"/>
              <pc:sldLayoutMk cId="4030905489" sldId="2147483683"/>
              <ac:spMk id="10" creationId="{F94CF76E-AC50-A626-D3FD-BCEE411D2A6C}"/>
            </ac:spMkLst>
          </pc:spChg>
          <pc:spChg chg="mod">
            <ac:chgData name="Jennifer Viner" userId="44a60337-4356-447e-abb6-b947606f357f" providerId="ADAL" clId="{7E53F800-E3C4-4B9E-9AD7-4D861C787541}" dt="2024-05-15T16:29:33.930" v="235" actId="122"/>
            <ac:spMkLst>
              <pc:docMk/>
              <pc:sldMasterMk cId="1212205130" sldId="2147483660"/>
              <pc:sldLayoutMk cId="4030905489" sldId="2147483683"/>
              <ac:spMk id="12" creationId="{E80F09FC-8C9A-CC7F-A359-4946D9EA2ED2}"/>
            </ac:spMkLst>
          </pc:spChg>
          <pc:spChg chg="mod">
            <ac:chgData name="Jennifer Viner" userId="44a60337-4356-447e-abb6-b947606f357f" providerId="ADAL" clId="{7E53F800-E3C4-4B9E-9AD7-4D861C787541}" dt="2024-05-15T16:29:33.930" v="235" actId="122"/>
            <ac:spMkLst>
              <pc:docMk/>
              <pc:sldMasterMk cId="1212205130" sldId="2147483660"/>
              <pc:sldLayoutMk cId="4030905489" sldId="2147483683"/>
              <ac:spMk id="13" creationId="{2DA6EAEA-BBD8-3019-B26A-1CDB97A7A7E3}"/>
            </ac:spMkLst>
          </pc:spChg>
          <pc:spChg chg="add mod">
            <ac:chgData name="Jennifer Viner" userId="44a60337-4356-447e-abb6-b947606f357f" providerId="ADAL" clId="{7E53F800-E3C4-4B9E-9AD7-4D861C787541}" dt="2024-05-15T16:48:13.143" v="405" actId="1076"/>
            <ac:spMkLst>
              <pc:docMk/>
              <pc:sldMasterMk cId="1212205130" sldId="2147483660"/>
              <pc:sldLayoutMk cId="4030905489" sldId="2147483683"/>
              <ac:spMk id="133" creationId="{29833847-B399-7E4B-B379-F0D388167E0F}"/>
            </ac:spMkLst>
          </pc:spChg>
          <pc:spChg chg="mod">
            <ac:chgData name="Jennifer Viner" userId="44a60337-4356-447e-abb6-b947606f357f" providerId="ADAL" clId="{7E53F800-E3C4-4B9E-9AD7-4D861C787541}" dt="2024-05-15T16:23:49.861" v="101"/>
            <ac:spMkLst>
              <pc:docMk/>
              <pc:sldMasterMk cId="1212205130" sldId="2147483660"/>
              <pc:sldLayoutMk cId="4030905489" sldId="2147483683"/>
              <ac:spMk id="135" creationId="{0953ECE0-D4CB-7DE3-C709-5825C7E65E56}"/>
            </ac:spMkLst>
          </pc:spChg>
          <pc:spChg chg="mod">
            <ac:chgData name="Jennifer Viner" userId="44a60337-4356-447e-abb6-b947606f357f" providerId="ADAL" clId="{7E53F800-E3C4-4B9E-9AD7-4D861C787541}" dt="2024-05-15T16:23:49.861" v="101"/>
            <ac:spMkLst>
              <pc:docMk/>
              <pc:sldMasterMk cId="1212205130" sldId="2147483660"/>
              <pc:sldLayoutMk cId="4030905489" sldId="2147483683"/>
              <ac:spMk id="136" creationId="{3419DD3E-CBAC-0989-B818-80A8558E6274}"/>
            </ac:spMkLst>
          </pc:spChg>
          <pc:spChg chg="mod">
            <ac:chgData name="Jennifer Viner" userId="44a60337-4356-447e-abb6-b947606f357f" providerId="ADAL" clId="{7E53F800-E3C4-4B9E-9AD7-4D861C787541}" dt="2024-05-15T16:23:49.861" v="101"/>
            <ac:spMkLst>
              <pc:docMk/>
              <pc:sldMasterMk cId="1212205130" sldId="2147483660"/>
              <pc:sldLayoutMk cId="4030905489" sldId="2147483683"/>
              <ac:spMk id="137" creationId="{67BE2E54-A17C-F7D1-6B3A-774C21D16D85}"/>
            </ac:spMkLst>
          </pc:spChg>
          <pc:spChg chg="mod">
            <ac:chgData name="Jennifer Viner" userId="44a60337-4356-447e-abb6-b947606f357f" providerId="ADAL" clId="{7E53F800-E3C4-4B9E-9AD7-4D861C787541}" dt="2024-05-15T16:23:49.861" v="101"/>
            <ac:spMkLst>
              <pc:docMk/>
              <pc:sldMasterMk cId="1212205130" sldId="2147483660"/>
              <pc:sldLayoutMk cId="4030905489" sldId="2147483683"/>
              <ac:spMk id="138" creationId="{FA5FBB0F-9CA0-1A7D-0764-BE0B67E5D7D1}"/>
            </ac:spMkLst>
          </pc:spChg>
          <pc:spChg chg="mod">
            <ac:chgData name="Jennifer Viner" userId="44a60337-4356-447e-abb6-b947606f357f" providerId="ADAL" clId="{7E53F800-E3C4-4B9E-9AD7-4D861C787541}" dt="2024-05-15T16:23:49.861" v="101"/>
            <ac:spMkLst>
              <pc:docMk/>
              <pc:sldMasterMk cId="1212205130" sldId="2147483660"/>
              <pc:sldLayoutMk cId="4030905489" sldId="2147483683"/>
              <ac:spMk id="139" creationId="{127C2863-F7F0-BE04-EA9E-1CC2EA0CB185}"/>
            </ac:spMkLst>
          </pc:spChg>
          <pc:spChg chg="mod">
            <ac:chgData name="Jennifer Viner" userId="44a60337-4356-447e-abb6-b947606f357f" providerId="ADAL" clId="{7E53F800-E3C4-4B9E-9AD7-4D861C787541}" dt="2024-05-15T16:23:49.861" v="101"/>
            <ac:spMkLst>
              <pc:docMk/>
              <pc:sldMasterMk cId="1212205130" sldId="2147483660"/>
              <pc:sldLayoutMk cId="4030905489" sldId="2147483683"/>
              <ac:spMk id="140" creationId="{423BD46B-C8BA-1145-D22C-34D64B36336A}"/>
            </ac:spMkLst>
          </pc:spChg>
          <pc:spChg chg="mod">
            <ac:chgData name="Jennifer Viner" userId="44a60337-4356-447e-abb6-b947606f357f" providerId="ADAL" clId="{7E53F800-E3C4-4B9E-9AD7-4D861C787541}" dt="2024-05-15T16:23:49.861" v="101"/>
            <ac:spMkLst>
              <pc:docMk/>
              <pc:sldMasterMk cId="1212205130" sldId="2147483660"/>
              <pc:sldLayoutMk cId="4030905489" sldId="2147483683"/>
              <ac:spMk id="141" creationId="{B6ABF93D-9D6A-942D-F391-E721DD886616}"/>
            </ac:spMkLst>
          </pc:spChg>
          <pc:spChg chg="mod">
            <ac:chgData name="Jennifer Viner" userId="44a60337-4356-447e-abb6-b947606f357f" providerId="ADAL" clId="{7E53F800-E3C4-4B9E-9AD7-4D861C787541}" dt="2024-05-15T16:23:49.861" v="101"/>
            <ac:spMkLst>
              <pc:docMk/>
              <pc:sldMasterMk cId="1212205130" sldId="2147483660"/>
              <pc:sldLayoutMk cId="4030905489" sldId="2147483683"/>
              <ac:spMk id="142" creationId="{0519C962-BACB-5BCF-260B-C424F11C0CE7}"/>
            </ac:spMkLst>
          </pc:spChg>
          <pc:spChg chg="mod">
            <ac:chgData name="Jennifer Viner" userId="44a60337-4356-447e-abb6-b947606f357f" providerId="ADAL" clId="{7E53F800-E3C4-4B9E-9AD7-4D861C787541}" dt="2024-05-15T16:23:49.861" v="101"/>
            <ac:spMkLst>
              <pc:docMk/>
              <pc:sldMasterMk cId="1212205130" sldId="2147483660"/>
              <pc:sldLayoutMk cId="4030905489" sldId="2147483683"/>
              <ac:spMk id="143" creationId="{574EE9FC-4F60-95B9-5B91-C64D07C3678B}"/>
            </ac:spMkLst>
          </pc:spChg>
          <pc:spChg chg="mod">
            <ac:chgData name="Jennifer Viner" userId="44a60337-4356-447e-abb6-b947606f357f" providerId="ADAL" clId="{7E53F800-E3C4-4B9E-9AD7-4D861C787541}" dt="2024-05-15T16:23:49.861" v="101"/>
            <ac:spMkLst>
              <pc:docMk/>
              <pc:sldMasterMk cId="1212205130" sldId="2147483660"/>
              <pc:sldLayoutMk cId="4030905489" sldId="2147483683"/>
              <ac:spMk id="144" creationId="{3743416D-B330-6A7A-4B40-72C0D1079B01}"/>
            </ac:spMkLst>
          </pc:spChg>
          <pc:spChg chg="mod">
            <ac:chgData name="Jennifer Viner" userId="44a60337-4356-447e-abb6-b947606f357f" providerId="ADAL" clId="{7E53F800-E3C4-4B9E-9AD7-4D861C787541}" dt="2024-05-15T16:23:49.861" v="101"/>
            <ac:spMkLst>
              <pc:docMk/>
              <pc:sldMasterMk cId="1212205130" sldId="2147483660"/>
              <pc:sldLayoutMk cId="4030905489" sldId="2147483683"/>
              <ac:spMk id="145" creationId="{9559AAC9-6314-A5CE-C06C-447FA3913FDA}"/>
            </ac:spMkLst>
          </pc:spChg>
          <pc:spChg chg="mod">
            <ac:chgData name="Jennifer Viner" userId="44a60337-4356-447e-abb6-b947606f357f" providerId="ADAL" clId="{7E53F800-E3C4-4B9E-9AD7-4D861C787541}" dt="2024-05-15T16:23:49.861" v="101"/>
            <ac:spMkLst>
              <pc:docMk/>
              <pc:sldMasterMk cId="1212205130" sldId="2147483660"/>
              <pc:sldLayoutMk cId="4030905489" sldId="2147483683"/>
              <ac:spMk id="146" creationId="{9F97C793-B7B5-0C93-EE01-C089C5CC5D23}"/>
            </ac:spMkLst>
          </pc:spChg>
          <pc:spChg chg="mod">
            <ac:chgData name="Jennifer Viner" userId="44a60337-4356-447e-abb6-b947606f357f" providerId="ADAL" clId="{7E53F800-E3C4-4B9E-9AD7-4D861C787541}" dt="2024-05-15T16:23:49.861" v="101"/>
            <ac:spMkLst>
              <pc:docMk/>
              <pc:sldMasterMk cId="1212205130" sldId="2147483660"/>
              <pc:sldLayoutMk cId="4030905489" sldId="2147483683"/>
              <ac:spMk id="147" creationId="{C312ED9B-9FC3-988C-2C20-CC05387042E1}"/>
            </ac:spMkLst>
          </pc:spChg>
          <pc:spChg chg="mod">
            <ac:chgData name="Jennifer Viner" userId="44a60337-4356-447e-abb6-b947606f357f" providerId="ADAL" clId="{7E53F800-E3C4-4B9E-9AD7-4D861C787541}" dt="2024-05-15T16:23:49.861" v="101"/>
            <ac:spMkLst>
              <pc:docMk/>
              <pc:sldMasterMk cId="1212205130" sldId="2147483660"/>
              <pc:sldLayoutMk cId="4030905489" sldId="2147483683"/>
              <ac:spMk id="148" creationId="{546B2DE7-D755-B700-4169-9DBFC3DE326F}"/>
            </ac:spMkLst>
          </pc:spChg>
          <pc:spChg chg="mod">
            <ac:chgData name="Jennifer Viner" userId="44a60337-4356-447e-abb6-b947606f357f" providerId="ADAL" clId="{7E53F800-E3C4-4B9E-9AD7-4D861C787541}" dt="2024-05-15T16:23:49.861" v="101"/>
            <ac:spMkLst>
              <pc:docMk/>
              <pc:sldMasterMk cId="1212205130" sldId="2147483660"/>
              <pc:sldLayoutMk cId="4030905489" sldId="2147483683"/>
              <ac:spMk id="149" creationId="{F7C6DA30-C805-B42A-B9D1-045E9D64C718}"/>
            </ac:spMkLst>
          </pc:spChg>
          <pc:spChg chg="mod">
            <ac:chgData name="Jennifer Viner" userId="44a60337-4356-447e-abb6-b947606f357f" providerId="ADAL" clId="{7E53F800-E3C4-4B9E-9AD7-4D861C787541}" dt="2024-05-15T16:23:49.861" v="101"/>
            <ac:spMkLst>
              <pc:docMk/>
              <pc:sldMasterMk cId="1212205130" sldId="2147483660"/>
              <pc:sldLayoutMk cId="4030905489" sldId="2147483683"/>
              <ac:spMk id="150" creationId="{864314F4-548F-82A2-94FA-050C25A5B3E2}"/>
            </ac:spMkLst>
          </pc:spChg>
          <pc:spChg chg="mod">
            <ac:chgData name="Jennifer Viner" userId="44a60337-4356-447e-abb6-b947606f357f" providerId="ADAL" clId="{7E53F800-E3C4-4B9E-9AD7-4D861C787541}" dt="2024-05-15T16:23:49.861" v="101"/>
            <ac:spMkLst>
              <pc:docMk/>
              <pc:sldMasterMk cId="1212205130" sldId="2147483660"/>
              <pc:sldLayoutMk cId="4030905489" sldId="2147483683"/>
              <ac:spMk id="151" creationId="{39401913-E76F-01DE-6847-472E58486AA5}"/>
            </ac:spMkLst>
          </pc:spChg>
          <pc:spChg chg="mod">
            <ac:chgData name="Jennifer Viner" userId="44a60337-4356-447e-abb6-b947606f357f" providerId="ADAL" clId="{7E53F800-E3C4-4B9E-9AD7-4D861C787541}" dt="2024-05-15T16:23:49.861" v="101"/>
            <ac:spMkLst>
              <pc:docMk/>
              <pc:sldMasterMk cId="1212205130" sldId="2147483660"/>
              <pc:sldLayoutMk cId="4030905489" sldId="2147483683"/>
              <ac:spMk id="152" creationId="{70ADC444-20FA-ECD0-A1F2-24A579E6C19D}"/>
            </ac:spMkLst>
          </pc:spChg>
          <pc:spChg chg="mod">
            <ac:chgData name="Jennifer Viner" userId="44a60337-4356-447e-abb6-b947606f357f" providerId="ADAL" clId="{7E53F800-E3C4-4B9E-9AD7-4D861C787541}" dt="2024-05-15T16:23:49.861" v="101"/>
            <ac:spMkLst>
              <pc:docMk/>
              <pc:sldMasterMk cId="1212205130" sldId="2147483660"/>
              <pc:sldLayoutMk cId="4030905489" sldId="2147483683"/>
              <ac:spMk id="153" creationId="{01214CEE-D5C1-00CA-26A3-C32F71BA68CF}"/>
            </ac:spMkLst>
          </pc:spChg>
          <pc:spChg chg="mod">
            <ac:chgData name="Jennifer Viner" userId="44a60337-4356-447e-abb6-b947606f357f" providerId="ADAL" clId="{7E53F800-E3C4-4B9E-9AD7-4D861C787541}" dt="2024-05-15T16:23:49.861" v="101"/>
            <ac:spMkLst>
              <pc:docMk/>
              <pc:sldMasterMk cId="1212205130" sldId="2147483660"/>
              <pc:sldLayoutMk cId="4030905489" sldId="2147483683"/>
              <ac:spMk id="154" creationId="{B68EC065-0D73-6D7D-E41E-7B26768A9073}"/>
            </ac:spMkLst>
          </pc:spChg>
          <pc:spChg chg="mod">
            <ac:chgData name="Jennifer Viner" userId="44a60337-4356-447e-abb6-b947606f357f" providerId="ADAL" clId="{7E53F800-E3C4-4B9E-9AD7-4D861C787541}" dt="2024-05-15T16:23:49.861" v="101"/>
            <ac:spMkLst>
              <pc:docMk/>
              <pc:sldMasterMk cId="1212205130" sldId="2147483660"/>
              <pc:sldLayoutMk cId="4030905489" sldId="2147483683"/>
              <ac:spMk id="155" creationId="{D32F642E-11E8-F021-F162-AC5C87DF6845}"/>
            </ac:spMkLst>
          </pc:spChg>
          <pc:spChg chg="mod">
            <ac:chgData name="Jennifer Viner" userId="44a60337-4356-447e-abb6-b947606f357f" providerId="ADAL" clId="{7E53F800-E3C4-4B9E-9AD7-4D861C787541}" dt="2024-05-15T16:23:49.861" v="101"/>
            <ac:spMkLst>
              <pc:docMk/>
              <pc:sldMasterMk cId="1212205130" sldId="2147483660"/>
              <pc:sldLayoutMk cId="4030905489" sldId="2147483683"/>
              <ac:spMk id="156" creationId="{A6BDCAEF-3A6C-8C5B-F19B-20ED90040B97}"/>
            </ac:spMkLst>
          </pc:spChg>
          <pc:spChg chg="mod">
            <ac:chgData name="Jennifer Viner" userId="44a60337-4356-447e-abb6-b947606f357f" providerId="ADAL" clId="{7E53F800-E3C4-4B9E-9AD7-4D861C787541}" dt="2024-05-15T16:23:49.861" v="101"/>
            <ac:spMkLst>
              <pc:docMk/>
              <pc:sldMasterMk cId="1212205130" sldId="2147483660"/>
              <pc:sldLayoutMk cId="4030905489" sldId="2147483683"/>
              <ac:spMk id="157" creationId="{4673DB5F-52EF-1B68-74A2-16E3CC67A22E}"/>
            </ac:spMkLst>
          </pc:spChg>
          <pc:spChg chg="mod">
            <ac:chgData name="Jennifer Viner" userId="44a60337-4356-447e-abb6-b947606f357f" providerId="ADAL" clId="{7E53F800-E3C4-4B9E-9AD7-4D861C787541}" dt="2024-05-15T16:23:49.861" v="101"/>
            <ac:spMkLst>
              <pc:docMk/>
              <pc:sldMasterMk cId="1212205130" sldId="2147483660"/>
              <pc:sldLayoutMk cId="4030905489" sldId="2147483683"/>
              <ac:spMk id="158" creationId="{AC54C2EC-96F5-F268-A4AA-774F6DEB9F41}"/>
            </ac:spMkLst>
          </pc:spChg>
          <pc:spChg chg="mod">
            <ac:chgData name="Jennifer Viner" userId="44a60337-4356-447e-abb6-b947606f357f" providerId="ADAL" clId="{7E53F800-E3C4-4B9E-9AD7-4D861C787541}" dt="2024-05-15T16:47:45.254" v="402" actId="207"/>
            <ac:spMkLst>
              <pc:docMk/>
              <pc:sldMasterMk cId="1212205130" sldId="2147483660"/>
              <pc:sldLayoutMk cId="4030905489" sldId="2147483683"/>
              <ac:spMk id="161" creationId="{22A65D11-1AB6-4B8A-E42D-7779E0B8026C}"/>
            </ac:spMkLst>
          </pc:spChg>
          <pc:spChg chg="mod">
            <ac:chgData name="Jennifer Viner" userId="44a60337-4356-447e-abb6-b947606f357f" providerId="ADAL" clId="{7E53F800-E3C4-4B9E-9AD7-4D861C787541}" dt="2024-05-15T16:47:45.254" v="402" actId="207"/>
            <ac:spMkLst>
              <pc:docMk/>
              <pc:sldMasterMk cId="1212205130" sldId="2147483660"/>
              <pc:sldLayoutMk cId="4030905489" sldId="2147483683"/>
              <ac:spMk id="162" creationId="{E015F81F-8273-4EBD-9871-D278D7312243}"/>
            </ac:spMkLst>
          </pc:spChg>
          <pc:spChg chg="mod">
            <ac:chgData name="Jennifer Viner" userId="44a60337-4356-447e-abb6-b947606f357f" providerId="ADAL" clId="{7E53F800-E3C4-4B9E-9AD7-4D861C787541}" dt="2024-05-15T16:47:45.254" v="402" actId="207"/>
            <ac:spMkLst>
              <pc:docMk/>
              <pc:sldMasterMk cId="1212205130" sldId="2147483660"/>
              <pc:sldLayoutMk cId="4030905489" sldId="2147483683"/>
              <ac:spMk id="163" creationId="{F5B0AF9C-2361-1A43-4FC1-4DDD5A602507}"/>
            </ac:spMkLst>
          </pc:spChg>
          <pc:spChg chg="mod">
            <ac:chgData name="Jennifer Viner" userId="44a60337-4356-447e-abb6-b947606f357f" providerId="ADAL" clId="{7E53F800-E3C4-4B9E-9AD7-4D861C787541}" dt="2024-05-15T16:47:45.254" v="402" actId="207"/>
            <ac:spMkLst>
              <pc:docMk/>
              <pc:sldMasterMk cId="1212205130" sldId="2147483660"/>
              <pc:sldLayoutMk cId="4030905489" sldId="2147483683"/>
              <ac:spMk id="164" creationId="{08AD8C3E-FE03-9A45-8D87-97D941DBE830}"/>
            </ac:spMkLst>
          </pc:spChg>
          <pc:spChg chg="mod">
            <ac:chgData name="Jennifer Viner" userId="44a60337-4356-447e-abb6-b947606f357f" providerId="ADAL" clId="{7E53F800-E3C4-4B9E-9AD7-4D861C787541}" dt="2024-05-15T16:47:45.254" v="402" actId="207"/>
            <ac:spMkLst>
              <pc:docMk/>
              <pc:sldMasterMk cId="1212205130" sldId="2147483660"/>
              <pc:sldLayoutMk cId="4030905489" sldId="2147483683"/>
              <ac:spMk id="165" creationId="{33DC7C17-88B6-F1DB-2F5C-EC674DBA97E7}"/>
            </ac:spMkLst>
          </pc:spChg>
          <pc:spChg chg="mod">
            <ac:chgData name="Jennifer Viner" userId="44a60337-4356-447e-abb6-b947606f357f" providerId="ADAL" clId="{7E53F800-E3C4-4B9E-9AD7-4D861C787541}" dt="2024-05-15T16:47:45.254" v="402" actId="207"/>
            <ac:spMkLst>
              <pc:docMk/>
              <pc:sldMasterMk cId="1212205130" sldId="2147483660"/>
              <pc:sldLayoutMk cId="4030905489" sldId="2147483683"/>
              <ac:spMk id="166" creationId="{CFC683A3-10BD-6FFE-943E-CDAD478B0484}"/>
            </ac:spMkLst>
          </pc:spChg>
          <pc:spChg chg="mod">
            <ac:chgData name="Jennifer Viner" userId="44a60337-4356-447e-abb6-b947606f357f" providerId="ADAL" clId="{7E53F800-E3C4-4B9E-9AD7-4D861C787541}" dt="2024-05-15T16:47:45.254" v="402" actId="207"/>
            <ac:spMkLst>
              <pc:docMk/>
              <pc:sldMasterMk cId="1212205130" sldId="2147483660"/>
              <pc:sldLayoutMk cId="4030905489" sldId="2147483683"/>
              <ac:spMk id="167" creationId="{A5EB68A2-4612-3166-0F21-AD6EA6F2278C}"/>
            </ac:spMkLst>
          </pc:spChg>
          <pc:spChg chg="mod">
            <ac:chgData name="Jennifer Viner" userId="44a60337-4356-447e-abb6-b947606f357f" providerId="ADAL" clId="{7E53F800-E3C4-4B9E-9AD7-4D861C787541}" dt="2024-05-15T16:47:45.254" v="402" actId="207"/>
            <ac:spMkLst>
              <pc:docMk/>
              <pc:sldMasterMk cId="1212205130" sldId="2147483660"/>
              <pc:sldLayoutMk cId="4030905489" sldId="2147483683"/>
              <ac:spMk id="168" creationId="{6D6A9C8F-AF41-FCD2-C57E-B4203AF232FB}"/>
            </ac:spMkLst>
          </pc:spChg>
          <pc:grpChg chg="del">
            <ac:chgData name="Jennifer Viner" userId="44a60337-4356-447e-abb6-b947606f357f" providerId="ADAL" clId="{7E53F800-E3C4-4B9E-9AD7-4D861C787541}" dt="2024-05-15T16:23:49.391" v="100" actId="478"/>
            <ac:grpSpMkLst>
              <pc:docMk/>
              <pc:sldMasterMk cId="1212205130" sldId="2147483660"/>
              <pc:sldLayoutMk cId="4030905489" sldId="2147483683"/>
              <ac:grpSpMk id="108" creationId="{2D0805C8-A5D1-F0AB-A1ED-E17B9A232827}"/>
            </ac:grpSpMkLst>
          </pc:grpChg>
          <pc:grpChg chg="add mod">
            <ac:chgData name="Jennifer Viner" userId="44a60337-4356-447e-abb6-b947606f357f" providerId="ADAL" clId="{7E53F800-E3C4-4B9E-9AD7-4D861C787541}" dt="2024-05-15T16:23:49.861" v="101"/>
            <ac:grpSpMkLst>
              <pc:docMk/>
              <pc:sldMasterMk cId="1212205130" sldId="2147483660"/>
              <pc:sldLayoutMk cId="4030905489" sldId="2147483683"/>
              <ac:grpSpMk id="134" creationId="{D3C3335E-518B-DABA-D1F2-FB7CCCC4C332}"/>
            </ac:grpSpMkLst>
          </pc:grpChg>
          <pc:grpChg chg="mod">
            <ac:chgData name="Jennifer Viner" userId="44a60337-4356-447e-abb6-b947606f357f" providerId="ADAL" clId="{7E53F800-E3C4-4B9E-9AD7-4D861C787541}" dt="2024-05-15T16:48:03.094" v="404" actId="1076"/>
            <ac:grpSpMkLst>
              <pc:docMk/>
              <pc:sldMasterMk cId="1212205130" sldId="2147483660"/>
              <pc:sldLayoutMk cId="4030905489" sldId="2147483683"/>
              <ac:grpSpMk id="160" creationId="{891CE0EC-4F36-C573-76A6-A3B285C8D7C3}"/>
            </ac:grpSpMkLst>
          </pc:grpChg>
          <pc:picChg chg="add del mod">
            <ac:chgData name="Jennifer Viner" userId="44a60337-4356-447e-abb6-b947606f357f" providerId="ADAL" clId="{7E53F800-E3C4-4B9E-9AD7-4D861C787541}" dt="2024-05-15T16:47:31.939" v="401" actId="27803"/>
            <ac:picMkLst>
              <pc:docMk/>
              <pc:sldMasterMk cId="1212205130" sldId="2147483660"/>
              <pc:sldLayoutMk cId="4030905489" sldId="2147483683"/>
              <ac:picMk id="159" creationId="{C3DED935-0B1E-02B4-884A-9FE3C1589C56}"/>
            </ac:picMkLst>
          </pc:picChg>
        </pc:sldLayoutChg>
        <pc:sldLayoutChg chg="addSp delSp modSp mod">
          <pc:chgData name="Jennifer Viner" userId="44a60337-4356-447e-abb6-b947606f357f" providerId="ADAL" clId="{7E53F800-E3C4-4B9E-9AD7-4D861C787541}" dt="2024-05-15T16:49:13.908" v="409" actId="207"/>
          <pc:sldLayoutMkLst>
            <pc:docMk/>
            <pc:sldMasterMk cId="1212205130" sldId="2147483660"/>
            <pc:sldLayoutMk cId="779151286" sldId="2147483684"/>
          </pc:sldLayoutMkLst>
          <pc:spChg chg="mod">
            <ac:chgData name="Jennifer Viner" userId="44a60337-4356-447e-abb6-b947606f357f" providerId="ADAL" clId="{7E53F800-E3C4-4B9E-9AD7-4D861C787541}" dt="2024-05-15T16:49:13.908" v="409" actId="207"/>
            <ac:spMkLst>
              <pc:docMk/>
              <pc:sldMasterMk cId="1212205130" sldId="2147483660"/>
              <pc:sldLayoutMk cId="779151286" sldId="2147483684"/>
              <ac:spMk id="2" creationId="{5F1DD621-49A1-45FA-E5E3-72E8244C9DF0}"/>
            </ac:spMkLst>
          </pc:spChg>
          <pc:spChg chg="del mod">
            <ac:chgData name="Jennifer Viner" userId="44a60337-4356-447e-abb6-b947606f357f" providerId="ADAL" clId="{7E53F800-E3C4-4B9E-9AD7-4D861C787541}" dt="2024-05-15T16:48:31.650" v="406" actId="478"/>
            <ac:spMkLst>
              <pc:docMk/>
              <pc:sldMasterMk cId="1212205130" sldId="2147483660"/>
              <pc:sldLayoutMk cId="779151286" sldId="2147483684"/>
              <ac:spMk id="6" creationId="{A1483571-ED03-75A3-7E4B-3831308F52C5}"/>
            </ac:spMkLst>
          </pc:spChg>
          <pc:spChg chg="add mod">
            <ac:chgData name="Jennifer Viner" userId="44a60337-4356-447e-abb6-b947606f357f" providerId="ADAL" clId="{7E53F800-E3C4-4B9E-9AD7-4D861C787541}" dt="2024-05-15T16:48:33.213" v="407"/>
            <ac:spMkLst>
              <pc:docMk/>
              <pc:sldMasterMk cId="1212205130" sldId="2147483660"/>
              <pc:sldLayoutMk cId="779151286" sldId="2147483684"/>
              <ac:spMk id="42" creationId="{73B6F4B4-BEC1-146B-FB30-E9032EE33653}"/>
            </ac:spMkLst>
          </pc:spChg>
          <pc:spChg chg="mod">
            <ac:chgData name="Jennifer Viner" userId="44a60337-4356-447e-abb6-b947606f357f" providerId="ADAL" clId="{7E53F800-E3C4-4B9E-9AD7-4D861C787541}" dt="2024-05-15T16:48:33.213" v="407"/>
            <ac:spMkLst>
              <pc:docMk/>
              <pc:sldMasterMk cId="1212205130" sldId="2147483660"/>
              <pc:sldLayoutMk cId="779151286" sldId="2147483684"/>
              <ac:spMk id="44" creationId="{B2F16893-F80E-CEE1-73BD-8636949A0343}"/>
            </ac:spMkLst>
          </pc:spChg>
          <pc:spChg chg="mod">
            <ac:chgData name="Jennifer Viner" userId="44a60337-4356-447e-abb6-b947606f357f" providerId="ADAL" clId="{7E53F800-E3C4-4B9E-9AD7-4D861C787541}" dt="2024-05-15T16:48:33.213" v="407"/>
            <ac:spMkLst>
              <pc:docMk/>
              <pc:sldMasterMk cId="1212205130" sldId="2147483660"/>
              <pc:sldLayoutMk cId="779151286" sldId="2147483684"/>
              <ac:spMk id="45" creationId="{25BB6667-EFC7-62D1-E8A0-E06D4243F1BE}"/>
            </ac:spMkLst>
          </pc:spChg>
          <pc:spChg chg="mod">
            <ac:chgData name="Jennifer Viner" userId="44a60337-4356-447e-abb6-b947606f357f" providerId="ADAL" clId="{7E53F800-E3C4-4B9E-9AD7-4D861C787541}" dt="2024-05-15T16:48:33.213" v="407"/>
            <ac:spMkLst>
              <pc:docMk/>
              <pc:sldMasterMk cId="1212205130" sldId="2147483660"/>
              <pc:sldLayoutMk cId="779151286" sldId="2147483684"/>
              <ac:spMk id="46" creationId="{DB6EC0B5-C7B6-0D37-52FF-E7CDD1830E17}"/>
            </ac:spMkLst>
          </pc:spChg>
          <pc:spChg chg="mod">
            <ac:chgData name="Jennifer Viner" userId="44a60337-4356-447e-abb6-b947606f357f" providerId="ADAL" clId="{7E53F800-E3C4-4B9E-9AD7-4D861C787541}" dt="2024-05-15T16:48:33.213" v="407"/>
            <ac:spMkLst>
              <pc:docMk/>
              <pc:sldMasterMk cId="1212205130" sldId="2147483660"/>
              <pc:sldLayoutMk cId="779151286" sldId="2147483684"/>
              <ac:spMk id="47" creationId="{6823CF87-7B63-3E0B-35F5-651A00C9C07D}"/>
            </ac:spMkLst>
          </pc:spChg>
          <pc:spChg chg="mod">
            <ac:chgData name="Jennifer Viner" userId="44a60337-4356-447e-abb6-b947606f357f" providerId="ADAL" clId="{7E53F800-E3C4-4B9E-9AD7-4D861C787541}" dt="2024-05-15T16:48:33.213" v="407"/>
            <ac:spMkLst>
              <pc:docMk/>
              <pc:sldMasterMk cId="1212205130" sldId="2147483660"/>
              <pc:sldLayoutMk cId="779151286" sldId="2147483684"/>
              <ac:spMk id="48" creationId="{6576387C-0C11-80D5-65C6-C50EC2362F7A}"/>
            </ac:spMkLst>
          </pc:spChg>
          <pc:spChg chg="mod">
            <ac:chgData name="Jennifer Viner" userId="44a60337-4356-447e-abb6-b947606f357f" providerId="ADAL" clId="{7E53F800-E3C4-4B9E-9AD7-4D861C787541}" dt="2024-05-15T16:48:33.213" v="407"/>
            <ac:spMkLst>
              <pc:docMk/>
              <pc:sldMasterMk cId="1212205130" sldId="2147483660"/>
              <pc:sldLayoutMk cId="779151286" sldId="2147483684"/>
              <ac:spMk id="49" creationId="{124B7E29-FBD6-4BB0-0EC3-358E95F73366}"/>
            </ac:spMkLst>
          </pc:spChg>
          <pc:spChg chg="mod">
            <ac:chgData name="Jennifer Viner" userId="44a60337-4356-447e-abb6-b947606f357f" providerId="ADAL" clId="{7E53F800-E3C4-4B9E-9AD7-4D861C787541}" dt="2024-05-15T16:48:33.213" v="407"/>
            <ac:spMkLst>
              <pc:docMk/>
              <pc:sldMasterMk cId="1212205130" sldId="2147483660"/>
              <pc:sldLayoutMk cId="779151286" sldId="2147483684"/>
              <ac:spMk id="50" creationId="{F8480660-FF8A-9FDE-042E-9469CC456D84}"/>
            </ac:spMkLst>
          </pc:spChg>
          <pc:spChg chg="mod">
            <ac:chgData name="Jennifer Viner" userId="44a60337-4356-447e-abb6-b947606f357f" providerId="ADAL" clId="{7E53F800-E3C4-4B9E-9AD7-4D861C787541}" dt="2024-05-15T16:48:33.213" v="407"/>
            <ac:spMkLst>
              <pc:docMk/>
              <pc:sldMasterMk cId="1212205130" sldId="2147483660"/>
              <pc:sldLayoutMk cId="779151286" sldId="2147483684"/>
              <ac:spMk id="51" creationId="{F3884FFB-3128-A40B-02BD-CBD233FF79DE}"/>
            </ac:spMkLst>
          </pc:spChg>
          <pc:grpChg chg="mod">
            <ac:chgData name="Jennifer Viner" userId="44a60337-4356-447e-abb6-b947606f357f" providerId="ADAL" clId="{7E53F800-E3C4-4B9E-9AD7-4D861C787541}" dt="2024-05-15T16:23:27.491" v="86" actId="1038"/>
            <ac:grpSpMkLst>
              <pc:docMk/>
              <pc:sldMasterMk cId="1212205130" sldId="2147483660"/>
              <pc:sldLayoutMk cId="779151286" sldId="2147483684"/>
              <ac:grpSpMk id="8" creationId="{4F2AF63D-4BD4-74AB-FB88-24A88B0B39C0}"/>
            </ac:grpSpMkLst>
          </pc:grpChg>
          <pc:grpChg chg="add mod">
            <ac:chgData name="Jennifer Viner" userId="44a60337-4356-447e-abb6-b947606f357f" providerId="ADAL" clId="{7E53F800-E3C4-4B9E-9AD7-4D861C787541}" dt="2024-05-15T16:48:33.213" v="407"/>
            <ac:grpSpMkLst>
              <pc:docMk/>
              <pc:sldMasterMk cId="1212205130" sldId="2147483660"/>
              <pc:sldLayoutMk cId="779151286" sldId="2147483684"/>
              <ac:grpSpMk id="43" creationId="{0EB4CD1E-2360-C318-22AA-95A482098006}"/>
            </ac:grpSpMkLst>
          </pc:grpChg>
        </pc:sldLayoutChg>
        <pc:sldLayoutChg chg="addSp modSp mod">
          <pc:chgData name="Jennifer Viner" userId="44a60337-4356-447e-abb6-b947606f357f" providerId="ADAL" clId="{7E53F800-E3C4-4B9E-9AD7-4D861C787541}" dt="2024-05-15T16:42:00.951" v="290" actId="207"/>
          <pc:sldLayoutMkLst>
            <pc:docMk/>
            <pc:sldMasterMk cId="1212205130" sldId="2147483660"/>
            <pc:sldLayoutMk cId="2562243395" sldId="2147483702"/>
          </pc:sldLayoutMkLst>
          <pc:spChg chg="mod">
            <ac:chgData name="Jennifer Viner" userId="44a60337-4356-447e-abb6-b947606f357f" providerId="ADAL" clId="{7E53F800-E3C4-4B9E-9AD7-4D861C787541}" dt="2024-05-15T16:42:00.951" v="290" actId="207"/>
            <ac:spMkLst>
              <pc:docMk/>
              <pc:sldMasterMk cId="1212205130" sldId="2147483660"/>
              <pc:sldLayoutMk cId="2562243395" sldId="2147483702"/>
              <ac:spMk id="2" creationId="{70B9506D-8ED8-1D73-4BDC-463374451BC8}"/>
            </ac:spMkLst>
          </pc:spChg>
          <pc:spChg chg="add mod">
            <ac:chgData name="Jennifer Viner" userId="44a60337-4356-447e-abb6-b947606f357f" providerId="ADAL" clId="{7E53F800-E3C4-4B9E-9AD7-4D861C787541}" dt="2024-05-15T16:26:59.295" v="126" actId="1076"/>
            <ac:spMkLst>
              <pc:docMk/>
              <pc:sldMasterMk cId="1212205130" sldId="2147483660"/>
              <pc:sldLayoutMk cId="2562243395" sldId="2147483702"/>
              <ac:spMk id="3" creationId="{47029EB4-8E1B-AF26-C0C0-49D24D6DC82C}"/>
            </ac:spMkLst>
          </pc:spChg>
          <pc:spChg chg="add mod">
            <ac:chgData name="Jennifer Viner" userId="44a60337-4356-447e-abb6-b947606f357f" providerId="ADAL" clId="{7E53F800-E3C4-4B9E-9AD7-4D861C787541}" dt="2024-05-15T16:26:59.295" v="126" actId="1076"/>
            <ac:spMkLst>
              <pc:docMk/>
              <pc:sldMasterMk cId="1212205130" sldId="2147483660"/>
              <pc:sldLayoutMk cId="2562243395" sldId="2147483702"/>
              <ac:spMk id="4" creationId="{575BDD7D-E681-6F35-E0BB-68E6F88A16C0}"/>
            </ac:spMkLst>
          </pc:spChg>
          <pc:spChg chg="add mod">
            <ac:chgData name="Jennifer Viner" userId="44a60337-4356-447e-abb6-b947606f357f" providerId="ADAL" clId="{7E53F800-E3C4-4B9E-9AD7-4D861C787541}" dt="2024-05-15T16:26:59.295" v="126" actId="1076"/>
            <ac:spMkLst>
              <pc:docMk/>
              <pc:sldMasterMk cId="1212205130" sldId="2147483660"/>
              <pc:sldLayoutMk cId="2562243395" sldId="2147483702"/>
              <ac:spMk id="6" creationId="{94A34087-44AD-67D1-DD6F-2D038A2A9B34}"/>
            </ac:spMkLst>
          </pc:spChg>
        </pc:sldLayoutChg>
        <pc:sldLayoutChg chg="addSp delSp modSp mod">
          <pc:chgData name="Jennifer Viner" userId="44a60337-4356-447e-abb6-b947606f357f" providerId="ADAL" clId="{7E53F800-E3C4-4B9E-9AD7-4D861C787541}" dt="2024-05-15T17:08:21.197" v="993" actId="478"/>
          <pc:sldLayoutMkLst>
            <pc:docMk/>
            <pc:sldMasterMk cId="1212205130" sldId="2147483660"/>
            <pc:sldLayoutMk cId="2347472194" sldId="2147483706"/>
          </pc:sldLayoutMkLst>
          <pc:spChg chg="mod">
            <ac:chgData name="Jennifer Viner" userId="44a60337-4356-447e-abb6-b947606f357f" providerId="ADAL" clId="{7E53F800-E3C4-4B9E-9AD7-4D861C787541}" dt="2024-05-15T16:41:26.937" v="285" actId="207"/>
            <ac:spMkLst>
              <pc:docMk/>
              <pc:sldMasterMk cId="1212205130" sldId="2147483660"/>
              <pc:sldLayoutMk cId="2347472194" sldId="2147483706"/>
              <ac:spMk id="2" creationId="{B8A6D879-AF8B-3463-4B25-946A26F70ED9}"/>
            </ac:spMkLst>
          </pc:spChg>
          <pc:spChg chg="add del mod">
            <ac:chgData name="Jennifer Viner" userId="44a60337-4356-447e-abb6-b947606f357f" providerId="ADAL" clId="{7E53F800-E3C4-4B9E-9AD7-4D861C787541}" dt="2024-05-15T16:38:51.142" v="275" actId="478"/>
            <ac:spMkLst>
              <pc:docMk/>
              <pc:sldMasterMk cId="1212205130" sldId="2147483660"/>
              <pc:sldLayoutMk cId="2347472194" sldId="2147483706"/>
              <ac:spMk id="5" creationId="{3C173B67-DD79-AD1B-430C-34A1767E26BB}"/>
            </ac:spMkLst>
          </pc:spChg>
          <pc:spChg chg="mod">
            <ac:chgData name="Jennifer Viner" userId="44a60337-4356-447e-abb6-b947606f357f" providerId="ADAL" clId="{7E53F800-E3C4-4B9E-9AD7-4D861C787541}" dt="2024-05-15T16:59:30.158" v="907" actId="207"/>
            <ac:spMkLst>
              <pc:docMk/>
              <pc:sldMasterMk cId="1212205130" sldId="2147483660"/>
              <pc:sldLayoutMk cId="2347472194" sldId="2147483706"/>
              <ac:spMk id="6" creationId="{9A05484C-8E6D-1C44-E780-BBFAE92A7297}"/>
            </ac:spMkLst>
          </pc:spChg>
          <pc:spChg chg="add del mod">
            <ac:chgData name="Jennifer Viner" userId="44a60337-4356-447e-abb6-b947606f357f" providerId="ADAL" clId="{7E53F800-E3C4-4B9E-9AD7-4D861C787541}" dt="2024-05-15T16:40:21.335" v="283" actId="478"/>
            <ac:spMkLst>
              <pc:docMk/>
              <pc:sldMasterMk cId="1212205130" sldId="2147483660"/>
              <pc:sldLayoutMk cId="2347472194" sldId="2147483706"/>
              <ac:spMk id="7" creationId="{423F9388-20B8-281D-D9AB-6AE8AE4360FC}"/>
            </ac:spMkLst>
          </pc:spChg>
          <pc:spChg chg="mod">
            <ac:chgData name="Jennifer Viner" userId="44a60337-4356-447e-abb6-b947606f357f" providerId="ADAL" clId="{7E53F800-E3C4-4B9E-9AD7-4D861C787541}" dt="2024-05-15T17:05:07.726" v="982"/>
            <ac:spMkLst>
              <pc:docMk/>
              <pc:sldMasterMk cId="1212205130" sldId="2147483660"/>
              <pc:sldLayoutMk cId="2347472194" sldId="2147483706"/>
              <ac:spMk id="9" creationId="{EDF089D8-4E1C-EB5A-1BAE-9D36A58F0A41}"/>
            </ac:spMkLst>
          </pc:spChg>
          <pc:spChg chg="mod">
            <ac:chgData name="Jennifer Viner" userId="44a60337-4356-447e-abb6-b947606f357f" providerId="ADAL" clId="{7E53F800-E3C4-4B9E-9AD7-4D861C787541}" dt="2024-05-15T17:05:07.726" v="982"/>
            <ac:spMkLst>
              <pc:docMk/>
              <pc:sldMasterMk cId="1212205130" sldId="2147483660"/>
              <pc:sldLayoutMk cId="2347472194" sldId="2147483706"/>
              <ac:spMk id="10" creationId="{7BCA2A3C-D594-B909-41AB-E382B11C1427}"/>
            </ac:spMkLst>
          </pc:spChg>
          <pc:spChg chg="mod">
            <ac:chgData name="Jennifer Viner" userId="44a60337-4356-447e-abb6-b947606f357f" providerId="ADAL" clId="{7E53F800-E3C4-4B9E-9AD7-4D861C787541}" dt="2024-05-15T17:05:07.726" v="982"/>
            <ac:spMkLst>
              <pc:docMk/>
              <pc:sldMasterMk cId="1212205130" sldId="2147483660"/>
              <pc:sldLayoutMk cId="2347472194" sldId="2147483706"/>
              <ac:spMk id="11" creationId="{F969E72F-9783-DD51-405E-447822E34EA9}"/>
            </ac:spMkLst>
          </pc:spChg>
          <pc:spChg chg="add del mod">
            <ac:chgData name="Jennifer Viner" userId="44a60337-4356-447e-abb6-b947606f357f" providerId="ADAL" clId="{7E53F800-E3C4-4B9E-9AD7-4D861C787541}" dt="2024-05-15T17:08:18.746" v="992" actId="478"/>
            <ac:spMkLst>
              <pc:docMk/>
              <pc:sldMasterMk cId="1212205130" sldId="2147483660"/>
              <pc:sldLayoutMk cId="2347472194" sldId="2147483706"/>
              <ac:spMk id="12" creationId="{9248C785-F958-0C71-358F-87F91B75122D}"/>
            </ac:spMkLst>
          </pc:spChg>
          <pc:spChg chg="add del mod">
            <ac:chgData name="Jennifer Viner" userId="44a60337-4356-447e-abb6-b947606f357f" providerId="ADAL" clId="{7E53F800-E3C4-4B9E-9AD7-4D861C787541}" dt="2024-05-15T17:08:21.197" v="993" actId="478"/>
            <ac:spMkLst>
              <pc:docMk/>
              <pc:sldMasterMk cId="1212205130" sldId="2147483660"/>
              <pc:sldLayoutMk cId="2347472194" sldId="2147483706"/>
              <ac:spMk id="13" creationId="{48857505-DBA5-D916-CEDE-0CC370BB9E23}"/>
            </ac:spMkLst>
          </pc:spChg>
          <pc:grpChg chg="add del mod">
            <ac:chgData name="Jennifer Viner" userId="44a60337-4356-447e-abb6-b947606f357f" providerId="ADAL" clId="{7E53F800-E3C4-4B9E-9AD7-4D861C787541}" dt="2024-05-15T17:05:41.513" v="983" actId="478"/>
            <ac:grpSpMkLst>
              <pc:docMk/>
              <pc:sldMasterMk cId="1212205130" sldId="2147483660"/>
              <pc:sldLayoutMk cId="2347472194" sldId="2147483706"/>
              <ac:grpSpMk id="8" creationId="{EB612B04-94EA-04F8-0DEE-D961255BAB34}"/>
            </ac:grpSpMkLst>
          </pc:grpChg>
          <pc:picChg chg="add mod ord modCrop">
            <ac:chgData name="Jennifer Viner" userId="44a60337-4356-447e-abb6-b947606f357f" providerId="ADAL" clId="{7E53F800-E3C4-4B9E-9AD7-4D861C787541}" dt="2024-05-15T16:59:01.995" v="885"/>
            <ac:picMkLst>
              <pc:docMk/>
              <pc:sldMasterMk cId="1212205130" sldId="2147483660"/>
              <pc:sldLayoutMk cId="2347472194" sldId="2147483706"/>
              <ac:picMk id="3" creationId="{977340BD-BE2C-9DE9-CA68-93D241E24BC0}"/>
            </ac:picMkLst>
          </pc:picChg>
          <pc:picChg chg="del">
            <ac:chgData name="Jennifer Viner" userId="44a60337-4356-447e-abb6-b947606f357f" providerId="ADAL" clId="{7E53F800-E3C4-4B9E-9AD7-4D861C787541}" dt="2024-05-15T16:34:27.737" v="251" actId="478"/>
            <ac:picMkLst>
              <pc:docMk/>
              <pc:sldMasterMk cId="1212205130" sldId="2147483660"/>
              <pc:sldLayoutMk cId="2347472194" sldId="2147483706"/>
              <ac:picMk id="4" creationId="{60589113-C677-A1C8-66F9-4D58DF438175}"/>
            </ac:picMkLst>
          </pc:picChg>
        </pc:sldLayoutChg>
        <pc:sldLayoutChg chg="addSp delSp modSp mod">
          <pc:chgData name="Jennifer Viner" userId="44a60337-4356-447e-abb6-b947606f357f" providerId="ADAL" clId="{7E53F800-E3C4-4B9E-9AD7-4D861C787541}" dt="2024-05-15T17:00:10.807" v="909" actId="1076"/>
          <pc:sldLayoutMkLst>
            <pc:docMk/>
            <pc:sldMasterMk cId="1212205130" sldId="2147483660"/>
            <pc:sldLayoutMk cId="4191846273" sldId="2147483711"/>
          </pc:sldLayoutMkLst>
          <pc:spChg chg="add mod">
            <ac:chgData name="Jennifer Viner" userId="44a60337-4356-447e-abb6-b947606f357f" providerId="ADAL" clId="{7E53F800-E3C4-4B9E-9AD7-4D861C787541}" dt="2024-05-15T16:25:29.515" v="119" actId="164"/>
            <ac:spMkLst>
              <pc:docMk/>
              <pc:sldMasterMk cId="1212205130" sldId="2147483660"/>
              <pc:sldLayoutMk cId="4191846273" sldId="2147483711"/>
              <ac:spMk id="3" creationId="{888B045A-8693-369C-49F0-E55E05E25D9D}"/>
            </ac:spMkLst>
          </pc:spChg>
          <pc:spChg chg="add mod">
            <ac:chgData name="Jennifer Viner" userId="44a60337-4356-447e-abb6-b947606f357f" providerId="ADAL" clId="{7E53F800-E3C4-4B9E-9AD7-4D861C787541}" dt="2024-05-15T16:25:29.515" v="119" actId="164"/>
            <ac:spMkLst>
              <pc:docMk/>
              <pc:sldMasterMk cId="1212205130" sldId="2147483660"/>
              <pc:sldLayoutMk cId="4191846273" sldId="2147483711"/>
              <ac:spMk id="5" creationId="{058C79ED-E5F5-2940-79A0-E6D7C1AF317B}"/>
            </ac:spMkLst>
          </pc:spChg>
          <pc:spChg chg="add mod">
            <ac:chgData name="Jennifer Viner" userId="44a60337-4356-447e-abb6-b947606f357f" providerId="ADAL" clId="{7E53F800-E3C4-4B9E-9AD7-4D861C787541}" dt="2024-05-15T16:25:29.515" v="119" actId="164"/>
            <ac:spMkLst>
              <pc:docMk/>
              <pc:sldMasterMk cId="1212205130" sldId="2147483660"/>
              <pc:sldLayoutMk cId="4191846273" sldId="2147483711"/>
              <ac:spMk id="6" creationId="{515741CA-761B-1A5A-96F7-F080CC64B34A}"/>
            </ac:spMkLst>
          </pc:spChg>
          <pc:spChg chg="mod">
            <ac:chgData name="Jennifer Viner" userId="44a60337-4356-447e-abb6-b947606f357f" providerId="ADAL" clId="{7E53F800-E3C4-4B9E-9AD7-4D861C787541}" dt="2024-05-15T16:28:50.265" v="231"/>
            <ac:spMkLst>
              <pc:docMk/>
              <pc:sldMasterMk cId="1212205130" sldId="2147483660"/>
              <pc:sldLayoutMk cId="4191846273" sldId="2147483711"/>
              <ac:spMk id="9" creationId="{EADE35B1-2914-880F-1DA6-2A1F42B676CE}"/>
            </ac:spMkLst>
          </pc:spChg>
          <pc:spChg chg="mod">
            <ac:chgData name="Jennifer Viner" userId="44a60337-4356-447e-abb6-b947606f357f" providerId="ADAL" clId="{7E53F800-E3C4-4B9E-9AD7-4D861C787541}" dt="2024-05-15T16:28:50.265" v="231"/>
            <ac:spMkLst>
              <pc:docMk/>
              <pc:sldMasterMk cId="1212205130" sldId="2147483660"/>
              <pc:sldLayoutMk cId="4191846273" sldId="2147483711"/>
              <ac:spMk id="10" creationId="{D18A9937-7216-553C-4F72-3AFD1BB7F239}"/>
            </ac:spMkLst>
          </pc:spChg>
          <pc:spChg chg="mod">
            <ac:chgData name="Jennifer Viner" userId="44a60337-4356-447e-abb6-b947606f357f" providerId="ADAL" clId="{7E53F800-E3C4-4B9E-9AD7-4D861C787541}" dt="2024-05-15T16:28:50.265" v="231"/>
            <ac:spMkLst>
              <pc:docMk/>
              <pc:sldMasterMk cId="1212205130" sldId="2147483660"/>
              <pc:sldLayoutMk cId="4191846273" sldId="2147483711"/>
              <ac:spMk id="11" creationId="{B895233A-4603-75EE-0B51-FBBBCA3AEC34}"/>
            </ac:spMkLst>
          </pc:spChg>
          <pc:grpChg chg="add del mod">
            <ac:chgData name="Jennifer Viner" userId="44a60337-4356-447e-abb6-b947606f357f" providerId="ADAL" clId="{7E53F800-E3C4-4B9E-9AD7-4D861C787541}" dt="2024-05-15T16:28:49.931" v="230" actId="478"/>
            <ac:grpSpMkLst>
              <pc:docMk/>
              <pc:sldMasterMk cId="1212205130" sldId="2147483660"/>
              <pc:sldLayoutMk cId="4191846273" sldId="2147483711"/>
              <ac:grpSpMk id="7" creationId="{362CD4B4-63FF-B5EF-315D-972EA43465F0}"/>
            </ac:grpSpMkLst>
          </pc:grpChg>
          <pc:grpChg chg="add mod ord">
            <ac:chgData name="Jennifer Viner" userId="44a60337-4356-447e-abb6-b947606f357f" providerId="ADAL" clId="{7E53F800-E3C4-4B9E-9AD7-4D861C787541}" dt="2024-05-15T17:00:10.807" v="909" actId="1076"/>
            <ac:grpSpMkLst>
              <pc:docMk/>
              <pc:sldMasterMk cId="1212205130" sldId="2147483660"/>
              <pc:sldLayoutMk cId="4191846273" sldId="2147483711"/>
              <ac:grpSpMk id="8" creationId="{2FCB4B33-C467-39B8-5461-90D3B55ED878}"/>
            </ac:grpSpMkLst>
          </pc:grpChg>
        </pc:sldLayoutChg>
        <pc:sldLayoutChg chg="addSp delSp modSp mod">
          <pc:chgData name="Jennifer Viner" userId="44a60337-4356-447e-abb6-b947606f357f" providerId="ADAL" clId="{7E53F800-E3C4-4B9E-9AD7-4D861C787541}" dt="2024-05-15T17:04:17.091" v="974" actId="478"/>
          <pc:sldLayoutMkLst>
            <pc:docMk/>
            <pc:sldMasterMk cId="1212205130" sldId="2147483660"/>
            <pc:sldLayoutMk cId="2775704834" sldId="2147483736"/>
          </pc:sldLayoutMkLst>
          <pc:spChg chg="mod">
            <ac:chgData name="Jennifer Viner" userId="44a60337-4356-447e-abb6-b947606f357f" providerId="ADAL" clId="{7E53F800-E3C4-4B9E-9AD7-4D861C787541}" dt="2024-05-15T16:32:06.020" v="248"/>
            <ac:spMkLst>
              <pc:docMk/>
              <pc:sldMasterMk cId="1212205130" sldId="2147483660"/>
              <pc:sldLayoutMk cId="2775704834" sldId="2147483736"/>
              <ac:spMk id="7" creationId="{43D8ACC6-71BD-24B5-31AC-06BDDA9CD4E3}"/>
            </ac:spMkLst>
          </pc:spChg>
          <pc:spChg chg="mod">
            <ac:chgData name="Jennifer Viner" userId="44a60337-4356-447e-abb6-b947606f357f" providerId="ADAL" clId="{7E53F800-E3C4-4B9E-9AD7-4D861C787541}" dt="2024-05-15T16:32:06.020" v="248"/>
            <ac:spMkLst>
              <pc:docMk/>
              <pc:sldMasterMk cId="1212205130" sldId="2147483660"/>
              <pc:sldLayoutMk cId="2775704834" sldId="2147483736"/>
              <ac:spMk id="8" creationId="{07177797-A278-BA29-5583-2DE374BF64FF}"/>
            </ac:spMkLst>
          </pc:spChg>
          <pc:spChg chg="mod">
            <ac:chgData name="Jennifer Viner" userId="44a60337-4356-447e-abb6-b947606f357f" providerId="ADAL" clId="{7E53F800-E3C4-4B9E-9AD7-4D861C787541}" dt="2024-05-15T16:32:06.020" v="248"/>
            <ac:spMkLst>
              <pc:docMk/>
              <pc:sldMasterMk cId="1212205130" sldId="2147483660"/>
              <pc:sldLayoutMk cId="2775704834" sldId="2147483736"/>
              <ac:spMk id="9" creationId="{E0CFB3EF-099C-8DB7-277A-936A711D55ED}"/>
            </ac:spMkLst>
          </pc:spChg>
          <pc:spChg chg="mod">
            <ac:chgData name="Jennifer Viner" userId="44a60337-4356-447e-abb6-b947606f357f" providerId="ADAL" clId="{7E53F800-E3C4-4B9E-9AD7-4D861C787541}" dt="2024-05-15T16:45:54.634" v="387"/>
            <ac:spMkLst>
              <pc:docMk/>
              <pc:sldMasterMk cId="1212205130" sldId="2147483660"/>
              <pc:sldLayoutMk cId="2775704834" sldId="2147483736"/>
              <ac:spMk id="11" creationId="{F592BBEF-9EF9-E96E-344F-427C2A8BA51A}"/>
            </ac:spMkLst>
          </pc:spChg>
          <pc:spChg chg="mod">
            <ac:chgData name="Jennifer Viner" userId="44a60337-4356-447e-abb6-b947606f357f" providerId="ADAL" clId="{7E53F800-E3C4-4B9E-9AD7-4D861C787541}" dt="2024-05-15T16:45:54.634" v="387"/>
            <ac:spMkLst>
              <pc:docMk/>
              <pc:sldMasterMk cId="1212205130" sldId="2147483660"/>
              <pc:sldLayoutMk cId="2775704834" sldId="2147483736"/>
              <ac:spMk id="12" creationId="{14BFA095-0D25-1CF2-C40F-3BDD9708DBF1}"/>
            </ac:spMkLst>
          </pc:spChg>
          <pc:spChg chg="mod">
            <ac:chgData name="Jennifer Viner" userId="44a60337-4356-447e-abb6-b947606f357f" providerId="ADAL" clId="{7E53F800-E3C4-4B9E-9AD7-4D861C787541}" dt="2024-05-15T16:45:54.634" v="387"/>
            <ac:spMkLst>
              <pc:docMk/>
              <pc:sldMasterMk cId="1212205130" sldId="2147483660"/>
              <pc:sldLayoutMk cId="2775704834" sldId="2147483736"/>
              <ac:spMk id="13" creationId="{DE9444C7-2F7F-6E60-7E6C-82CA0432A9BC}"/>
            </ac:spMkLst>
          </pc:spChg>
          <pc:grpChg chg="add del mod">
            <ac:chgData name="Jennifer Viner" userId="44a60337-4356-447e-abb6-b947606f357f" providerId="ADAL" clId="{7E53F800-E3C4-4B9E-9AD7-4D861C787541}" dt="2024-05-15T16:45:54.269" v="386" actId="478"/>
            <ac:grpSpMkLst>
              <pc:docMk/>
              <pc:sldMasterMk cId="1212205130" sldId="2147483660"/>
              <pc:sldLayoutMk cId="2775704834" sldId="2147483736"/>
              <ac:grpSpMk id="6" creationId="{E108DC5D-C649-824D-E5A9-F90CA5D2CD68}"/>
            </ac:grpSpMkLst>
          </pc:grpChg>
          <pc:grpChg chg="add del mod">
            <ac:chgData name="Jennifer Viner" userId="44a60337-4356-447e-abb6-b947606f357f" providerId="ADAL" clId="{7E53F800-E3C4-4B9E-9AD7-4D861C787541}" dt="2024-05-15T17:04:17.091" v="974" actId="478"/>
            <ac:grpSpMkLst>
              <pc:docMk/>
              <pc:sldMasterMk cId="1212205130" sldId="2147483660"/>
              <pc:sldLayoutMk cId="2775704834" sldId="2147483736"/>
              <ac:grpSpMk id="10" creationId="{1A72696E-231D-5C66-A4CE-86D67C3809C1}"/>
            </ac:grpSpMkLst>
          </pc:grpChg>
        </pc:sldLayoutChg>
        <pc:sldLayoutChg chg="addSp delSp modSp mod">
          <pc:chgData name="Jennifer Viner" userId="44a60337-4356-447e-abb6-b947606f357f" providerId="ADAL" clId="{7E53F800-E3C4-4B9E-9AD7-4D861C787541}" dt="2024-05-15T17:08:26.897" v="995" actId="478"/>
          <pc:sldLayoutMkLst>
            <pc:docMk/>
            <pc:sldMasterMk cId="1212205130" sldId="2147483660"/>
            <pc:sldLayoutMk cId="1443801672" sldId="2147483738"/>
          </pc:sldLayoutMkLst>
          <pc:spChg chg="mod">
            <ac:chgData name="Jennifer Viner" userId="44a60337-4356-447e-abb6-b947606f357f" providerId="ADAL" clId="{7E53F800-E3C4-4B9E-9AD7-4D861C787541}" dt="2024-05-15T16:41:38.248" v="287" actId="207"/>
            <ac:spMkLst>
              <pc:docMk/>
              <pc:sldMasterMk cId="1212205130" sldId="2147483660"/>
              <pc:sldLayoutMk cId="1443801672" sldId="2147483738"/>
              <ac:spMk id="2" creationId="{B8A6D879-AF8B-3463-4B25-946A26F70ED9}"/>
            </ac:spMkLst>
          </pc:spChg>
          <pc:spChg chg="mod">
            <ac:chgData name="Jennifer Viner" userId="44a60337-4356-447e-abb6-b947606f357f" providerId="ADAL" clId="{7E53F800-E3C4-4B9E-9AD7-4D861C787541}" dt="2024-05-15T17:05:06.331" v="981"/>
            <ac:spMkLst>
              <pc:docMk/>
              <pc:sldMasterMk cId="1212205130" sldId="2147483660"/>
              <pc:sldLayoutMk cId="1443801672" sldId="2147483738"/>
              <ac:spMk id="5" creationId="{CD35FE26-3738-F62C-945B-569CD5183092}"/>
            </ac:spMkLst>
          </pc:spChg>
          <pc:spChg chg="mod">
            <ac:chgData name="Jennifer Viner" userId="44a60337-4356-447e-abb6-b947606f357f" providerId="ADAL" clId="{7E53F800-E3C4-4B9E-9AD7-4D861C787541}" dt="2024-05-15T16:58:18.551" v="880" actId="14100"/>
            <ac:spMkLst>
              <pc:docMk/>
              <pc:sldMasterMk cId="1212205130" sldId="2147483660"/>
              <pc:sldLayoutMk cId="1443801672" sldId="2147483738"/>
              <ac:spMk id="6" creationId="{9A05484C-8E6D-1C44-E780-BBFAE92A7297}"/>
            </ac:spMkLst>
          </pc:spChg>
          <pc:spChg chg="mod">
            <ac:chgData name="Jennifer Viner" userId="44a60337-4356-447e-abb6-b947606f357f" providerId="ADAL" clId="{7E53F800-E3C4-4B9E-9AD7-4D861C787541}" dt="2024-05-15T17:05:06.331" v="981"/>
            <ac:spMkLst>
              <pc:docMk/>
              <pc:sldMasterMk cId="1212205130" sldId="2147483660"/>
              <pc:sldLayoutMk cId="1443801672" sldId="2147483738"/>
              <ac:spMk id="7" creationId="{7272B638-776B-3822-A320-E686310FAE9E}"/>
            </ac:spMkLst>
          </pc:spChg>
          <pc:spChg chg="mod">
            <ac:chgData name="Jennifer Viner" userId="44a60337-4356-447e-abb6-b947606f357f" providerId="ADAL" clId="{7E53F800-E3C4-4B9E-9AD7-4D861C787541}" dt="2024-05-15T17:05:06.331" v="981"/>
            <ac:spMkLst>
              <pc:docMk/>
              <pc:sldMasterMk cId="1212205130" sldId="2147483660"/>
              <pc:sldLayoutMk cId="1443801672" sldId="2147483738"/>
              <ac:spMk id="8" creationId="{709E0E0A-D5B3-E05B-3B1A-F7D8F40179C3}"/>
            </ac:spMkLst>
          </pc:spChg>
          <pc:spChg chg="add del mod">
            <ac:chgData name="Jennifer Viner" userId="44a60337-4356-447e-abb6-b947606f357f" providerId="ADAL" clId="{7E53F800-E3C4-4B9E-9AD7-4D861C787541}" dt="2024-05-15T17:08:23.991" v="994" actId="478"/>
            <ac:spMkLst>
              <pc:docMk/>
              <pc:sldMasterMk cId="1212205130" sldId="2147483660"/>
              <pc:sldLayoutMk cId="1443801672" sldId="2147483738"/>
              <ac:spMk id="9" creationId="{50D2C7EE-43B2-98B2-FC1C-A94BAB467043}"/>
            </ac:spMkLst>
          </pc:spChg>
          <pc:spChg chg="add del mod">
            <ac:chgData name="Jennifer Viner" userId="44a60337-4356-447e-abb6-b947606f357f" providerId="ADAL" clId="{7E53F800-E3C4-4B9E-9AD7-4D861C787541}" dt="2024-05-15T17:08:26.897" v="995" actId="478"/>
            <ac:spMkLst>
              <pc:docMk/>
              <pc:sldMasterMk cId="1212205130" sldId="2147483660"/>
              <pc:sldLayoutMk cId="1443801672" sldId="2147483738"/>
              <ac:spMk id="10" creationId="{C8E9AA78-0037-0771-D8D7-42D9DC253688}"/>
            </ac:spMkLst>
          </pc:spChg>
          <pc:grpChg chg="add del mod">
            <ac:chgData name="Jennifer Viner" userId="44a60337-4356-447e-abb6-b947606f357f" providerId="ADAL" clId="{7E53F800-E3C4-4B9E-9AD7-4D861C787541}" dt="2024-05-15T17:05:50.150" v="985" actId="478"/>
            <ac:grpSpMkLst>
              <pc:docMk/>
              <pc:sldMasterMk cId="1212205130" sldId="2147483660"/>
              <pc:sldLayoutMk cId="1443801672" sldId="2147483738"/>
              <ac:grpSpMk id="4" creationId="{6D7701AB-D8FB-BBF3-0ECB-EF4CFE9FDCF1}"/>
            </ac:grpSpMkLst>
          </pc:grpChg>
          <pc:picChg chg="mod">
            <ac:chgData name="Jennifer Viner" userId="44a60337-4356-447e-abb6-b947606f357f" providerId="ADAL" clId="{7E53F800-E3C4-4B9E-9AD7-4D861C787541}" dt="2024-05-15T16:58:12.934" v="879" actId="1366"/>
            <ac:picMkLst>
              <pc:docMk/>
              <pc:sldMasterMk cId="1212205130" sldId="2147483660"/>
              <pc:sldLayoutMk cId="1443801672" sldId="2147483738"/>
              <ac:picMk id="3" creationId="{8279E2E1-919D-0690-7E0B-C696E4F23393}"/>
            </ac:picMkLst>
          </pc:picChg>
        </pc:sldLayoutChg>
        <pc:sldLayoutChg chg="modSp mod">
          <pc:chgData name="Jennifer Viner" userId="44a60337-4356-447e-abb6-b947606f357f" providerId="ADAL" clId="{7E53F800-E3C4-4B9E-9AD7-4D861C787541}" dt="2024-05-15T16:50:17.556" v="413" actId="1076"/>
          <pc:sldLayoutMkLst>
            <pc:docMk/>
            <pc:sldMasterMk cId="1212205130" sldId="2147483660"/>
            <pc:sldLayoutMk cId="1944219989" sldId="2147483739"/>
          </pc:sldLayoutMkLst>
          <pc:grpChg chg="mod">
            <ac:chgData name="Jennifer Viner" userId="44a60337-4356-447e-abb6-b947606f357f" providerId="ADAL" clId="{7E53F800-E3C4-4B9E-9AD7-4D861C787541}" dt="2024-05-15T16:50:17.556" v="413" actId="1076"/>
            <ac:grpSpMkLst>
              <pc:docMk/>
              <pc:sldMasterMk cId="1212205130" sldId="2147483660"/>
              <pc:sldLayoutMk cId="1944219989" sldId="2147483739"/>
              <ac:grpSpMk id="3" creationId="{367A22C4-0593-BF2C-B0C3-DB7C734DCBE5}"/>
            </ac:grpSpMkLst>
          </pc:grpChg>
        </pc:sldLayoutChg>
        <pc:sldLayoutChg chg="new del mod">
          <pc:chgData name="Jennifer Viner" userId="44a60337-4356-447e-abb6-b947606f357f" providerId="ADAL" clId="{7E53F800-E3C4-4B9E-9AD7-4D861C787541}" dt="2024-05-15T16:36:38.205" v="271" actId="11236"/>
          <pc:sldLayoutMkLst>
            <pc:docMk/>
            <pc:sldMasterMk cId="1212205130" sldId="2147483660"/>
            <pc:sldLayoutMk cId="473210426" sldId="2147483740"/>
          </pc:sldLayoutMkLst>
        </pc:sldLayoutChg>
        <pc:sldLayoutChg chg="addSp delSp modSp mod">
          <pc:chgData name="Jennifer Viner" userId="44a60337-4356-447e-abb6-b947606f357f" providerId="ADAL" clId="{7E53F800-E3C4-4B9E-9AD7-4D861C787541}" dt="2024-05-15T17:08:31.488" v="997" actId="478"/>
          <pc:sldLayoutMkLst>
            <pc:docMk/>
            <pc:sldMasterMk cId="1212205130" sldId="2147483660"/>
            <pc:sldLayoutMk cId="3223549811" sldId="2147483740"/>
          </pc:sldLayoutMkLst>
          <pc:spChg chg="mod">
            <ac:chgData name="Jennifer Viner" userId="44a60337-4356-447e-abb6-b947606f357f" providerId="ADAL" clId="{7E53F800-E3C4-4B9E-9AD7-4D861C787541}" dt="2024-05-15T16:41:53.394" v="289" actId="207"/>
            <ac:spMkLst>
              <pc:docMk/>
              <pc:sldMasterMk cId="1212205130" sldId="2147483660"/>
              <pc:sldLayoutMk cId="3223549811" sldId="2147483740"/>
              <ac:spMk id="2" creationId="{B8A6D879-AF8B-3463-4B25-946A26F70ED9}"/>
            </ac:spMkLst>
          </pc:spChg>
          <pc:spChg chg="mod">
            <ac:chgData name="Jennifer Viner" userId="44a60337-4356-447e-abb6-b947606f357f" providerId="ADAL" clId="{7E53F800-E3C4-4B9E-9AD7-4D861C787541}" dt="2024-05-15T17:04:42.799" v="977"/>
            <ac:spMkLst>
              <pc:docMk/>
              <pc:sldMasterMk cId="1212205130" sldId="2147483660"/>
              <pc:sldLayoutMk cId="3223549811" sldId="2147483740"/>
              <ac:spMk id="5" creationId="{4014914A-38C3-5678-4062-6EA2055C5D34}"/>
            </ac:spMkLst>
          </pc:spChg>
          <pc:spChg chg="mod">
            <ac:chgData name="Jennifer Viner" userId="44a60337-4356-447e-abb6-b947606f357f" providerId="ADAL" clId="{7E53F800-E3C4-4B9E-9AD7-4D861C787541}" dt="2024-05-15T16:58:36.735" v="882" actId="14100"/>
            <ac:spMkLst>
              <pc:docMk/>
              <pc:sldMasterMk cId="1212205130" sldId="2147483660"/>
              <pc:sldLayoutMk cId="3223549811" sldId="2147483740"/>
              <ac:spMk id="6" creationId="{9A05484C-8E6D-1C44-E780-BBFAE92A7297}"/>
            </ac:spMkLst>
          </pc:spChg>
          <pc:spChg chg="mod">
            <ac:chgData name="Jennifer Viner" userId="44a60337-4356-447e-abb6-b947606f357f" providerId="ADAL" clId="{7E53F800-E3C4-4B9E-9AD7-4D861C787541}" dt="2024-05-15T17:04:42.799" v="977"/>
            <ac:spMkLst>
              <pc:docMk/>
              <pc:sldMasterMk cId="1212205130" sldId="2147483660"/>
              <pc:sldLayoutMk cId="3223549811" sldId="2147483740"/>
              <ac:spMk id="7" creationId="{A4D08B9E-7C6C-498C-E124-AE858B359569}"/>
            </ac:spMkLst>
          </pc:spChg>
          <pc:spChg chg="mod">
            <ac:chgData name="Jennifer Viner" userId="44a60337-4356-447e-abb6-b947606f357f" providerId="ADAL" clId="{7E53F800-E3C4-4B9E-9AD7-4D861C787541}" dt="2024-05-15T17:04:42.799" v="977"/>
            <ac:spMkLst>
              <pc:docMk/>
              <pc:sldMasterMk cId="1212205130" sldId="2147483660"/>
              <pc:sldLayoutMk cId="3223549811" sldId="2147483740"/>
              <ac:spMk id="8" creationId="{7080CDF2-55F0-A647-3425-CD63DBF0E0C3}"/>
            </ac:spMkLst>
          </pc:spChg>
          <pc:spChg chg="add del mod">
            <ac:chgData name="Jennifer Viner" userId="44a60337-4356-447e-abb6-b947606f357f" providerId="ADAL" clId="{7E53F800-E3C4-4B9E-9AD7-4D861C787541}" dt="2024-05-15T17:08:29.744" v="996" actId="478"/>
            <ac:spMkLst>
              <pc:docMk/>
              <pc:sldMasterMk cId="1212205130" sldId="2147483660"/>
              <pc:sldLayoutMk cId="3223549811" sldId="2147483740"/>
              <ac:spMk id="9" creationId="{7CBACB16-797A-531F-80BC-F4919893FEC1}"/>
            </ac:spMkLst>
          </pc:spChg>
          <pc:spChg chg="add del mod">
            <ac:chgData name="Jennifer Viner" userId="44a60337-4356-447e-abb6-b947606f357f" providerId="ADAL" clId="{7E53F800-E3C4-4B9E-9AD7-4D861C787541}" dt="2024-05-15T17:08:31.488" v="997" actId="478"/>
            <ac:spMkLst>
              <pc:docMk/>
              <pc:sldMasterMk cId="1212205130" sldId="2147483660"/>
              <pc:sldLayoutMk cId="3223549811" sldId="2147483740"/>
              <ac:spMk id="10" creationId="{3F07381A-844E-59E3-A51C-A26B0FF95D03}"/>
            </ac:spMkLst>
          </pc:spChg>
          <pc:grpChg chg="add del mod">
            <ac:chgData name="Jennifer Viner" userId="44a60337-4356-447e-abb6-b947606f357f" providerId="ADAL" clId="{7E53F800-E3C4-4B9E-9AD7-4D861C787541}" dt="2024-05-15T17:05:51.618" v="986" actId="478"/>
            <ac:grpSpMkLst>
              <pc:docMk/>
              <pc:sldMasterMk cId="1212205130" sldId="2147483660"/>
              <pc:sldLayoutMk cId="3223549811" sldId="2147483740"/>
              <ac:grpSpMk id="3" creationId="{355F2CA9-3146-9381-4D42-03EE1144C024}"/>
            </ac:grpSpMkLst>
          </pc:gr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027405-F5A8-4240-9120-3AB2A69EFE8F}" type="datetimeFigureOut">
              <a:rPr lang="en-US" smtClean="0"/>
              <a:t>5/15/2024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C90A55-A62C-7348-9C9A-973EA8C139DB}" type="slidenum">
              <a:rPr lang="en-US" smtClean="0"/>
              <a:t>‹#›</a:t>
            </a:fld>
            <a:endParaRPr lang="en-US"/>
          </a:p>
        </p:txBody>
      </p:sp>
    </p:spTree>
    <p:extLst>
      <p:ext uri="{BB962C8B-B14F-4D97-AF65-F5344CB8AC3E}">
        <p14:creationId xmlns:p14="http://schemas.microsoft.com/office/powerpoint/2010/main" val="3175996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RNLNC 202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558D755-EBE4-13EE-B974-D060933DE1F2}"/>
              </a:ext>
            </a:extLst>
          </p:cNvPr>
          <p:cNvSpPr/>
          <p:nvPr userDrawn="1"/>
        </p:nvSpPr>
        <p:spPr>
          <a:xfrm>
            <a:off x="0" y="0"/>
            <a:ext cx="9143999" cy="51435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682563" y="2748436"/>
            <a:ext cx="7729916" cy="1128088"/>
          </a:xfrm>
          <a:prstGeom prst="rect">
            <a:avLst/>
          </a:prstGeom>
        </p:spPr>
        <p:txBody>
          <a:bodyPr anchor="b">
            <a:noAutofit/>
          </a:bodyPr>
          <a:lstStyle>
            <a:lvl1pPr algn="l">
              <a:lnSpc>
                <a:spcPct val="90000"/>
              </a:lnSpc>
              <a:defRPr lang="en-US" sz="3600" b="0" kern="1200" baseline="0" dirty="0">
                <a:solidFill>
                  <a:schemeClr val="tx2"/>
                </a:solidFill>
                <a:latin typeface="+mj-lt"/>
                <a:ea typeface="+mn-ea"/>
                <a:cs typeface="Aptos Black" pitchFamily="50" charset="0"/>
              </a:defRPr>
            </a:lvl1pPr>
          </a:lstStyle>
          <a:p>
            <a:r>
              <a:rPr lang="en-US" dirty="0"/>
              <a:t>Presentation Title — Aptos Black, 36 pt., do not exceed two lines</a:t>
            </a:r>
          </a:p>
        </p:txBody>
      </p:sp>
      <p:sp>
        <p:nvSpPr>
          <p:cNvPr id="3" name="Subtitle 2"/>
          <p:cNvSpPr>
            <a:spLocks noGrp="1"/>
          </p:cNvSpPr>
          <p:nvPr>
            <p:ph type="subTitle" idx="1" hasCustomPrompt="1"/>
          </p:nvPr>
        </p:nvSpPr>
        <p:spPr>
          <a:xfrm>
            <a:off x="682563" y="4060593"/>
            <a:ext cx="4555864" cy="275837"/>
          </a:xfrm>
          <a:prstGeom prst="rect">
            <a:avLst/>
          </a:prstGeom>
        </p:spPr>
        <p:txBody>
          <a:bodyPr>
            <a:noAutofit/>
          </a:bodyPr>
          <a:lstStyle>
            <a:lvl1pPr marL="0" indent="0" algn="l">
              <a:spcBef>
                <a:spcPts val="0"/>
              </a:spcBef>
              <a:spcAft>
                <a:spcPts val="0"/>
              </a:spcAft>
              <a:buNone/>
              <a:defRPr sz="1200" b="0">
                <a:solidFill>
                  <a:schemeClr val="tx2"/>
                </a:solidFill>
                <a:latin typeface="+mn-lt"/>
                <a:cs typeface="Aptos Black" pitchFamily="50"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Presenter Name — Presenter Title, Institution — Aptos, 12 pt.</a:t>
            </a:r>
          </a:p>
        </p:txBody>
      </p:sp>
      <p:grpSp>
        <p:nvGrpSpPr>
          <p:cNvPr id="110" name="Group 109">
            <a:extLst>
              <a:ext uri="{FF2B5EF4-FFF2-40B4-BE49-F238E27FC236}">
                <a16:creationId xmlns:a16="http://schemas.microsoft.com/office/drawing/2014/main" id="{21EC33DD-E334-A433-367A-0A4DE12FF897}"/>
              </a:ext>
            </a:extLst>
          </p:cNvPr>
          <p:cNvGrpSpPr/>
          <p:nvPr userDrawn="1"/>
        </p:nvGrpSpPr>
        <p:grpSpPr>
          <a:xfrm>
            <a:off x="799201" y="411291"/>
            <a:ext cx="4002879" cy="1421864"/>
            <a:chOff x="1081993" y="264819"/>
            <a:chExt cx="3888727" cy="1381316"/>
          </a:xfrm>
        </p:grpSpPr>
        <p:grpSp>
          <p:nvGrpSpPr>
            <p:cNvPr id="9" name="Graphic 6">
              <a:extLst>
                <a:ext uri="{FF2B5EF4-FFF2-40B4-BE49-F238E27FC236}">
                  <a16:creationId xmlns:a16="http://schemas.microsoft.com/office/drawing/2014/main" id="{EF18A06C-8976-AB49-641E-58D8BC229551}"/>
                </a:ext>
              </a:extLst>
            </p:cNvPr>
            <p:cNvGrpSpPr/>
            <p:nvPr/>
          </p:nvGrpSpPr>
          <p:grpSpPr>
            <a:xfrm>
              <a:off x="1087153" y="713557"/>
              <a:ext cx="3850740" cy="263546"/>
              <a:chOff x="1112424" y="1797176"/>
              <a:chExt cx="5899498" cy="403764"/>
            </a:xfrm>
            <a:solidFill>
              <a:srgbClr val="002D5D"/>
            </a:solidFill>
          </p:grpSpPr>
          <p:sp>
            <p:nvSpPr>
              <p:cNvPr id="11" name="Freeform: Shape 10">
                <a:extLst>
                  <a:ext uri="{FF2B5EF4-FFF2-40B4-BE49-F238E27FC236}">
                    <a16:creationId xmlns:a16="http://schemas.microsoft.com/office/drawing/2014/main" id="{5018109E-4BF7-B2D1-2C57-0D2A3292FA82}"/>
                  </a:ext>
                </a:extLst>
              </p:cNvPr>
              <p:cNvSpPr/>
              <p:nvPr/>
            </p:nvSpPr>
            <p:spPr>
              <a:xfrm>
                <a:off x="1112424" y="1916900"/>
                <a:ext cx="122967" cy="277373"/>
              </a:xfrm>
              <a:custGeom>
                <a:avLst/>
                <a:gdLst>
                  <a:gd name="connsiteX0" fmla="*/ 0 w 122967"/>
                  <a:gd name="connsiteY0" fmla="*/ 6482 h 277373"/>
                  <a:gd name="connsiteX1" fmla="*/ 11335 w 122967"/>
                  <a:gd name="connsiteY1" fmla="*/ 6482 h 277373"/>
                  <a:gd name="connsiteX2" fmla="*/ 11335 w 122967"/>
                  <a:gd name="connsiteY2" fmla="*/ 93159 h 277373"/>
                  <a:gd name="connsiteX3" fmla="*/ 122968 w 122967"/>
                  <a:gd name="connsiteY3" fmla="*/ 5 h 277373"/>
                  <a:gd name="connsiteX4" fmla="*/ 122968 w 122967"/>
                  <a:gd name="connsiteY4" fmla="*/ 10863 h 277373"/>
                  <a:gd name="connsiteX5" fmla="*/ 120301 w 122967"/>
                  <a:gd name="connsiteY5" fmla="*/ 10863 h 277373"/>
                  <a:gd name="connsiteX6" fmla="*/ 11430 w 122967"/>
                  <a:gd name="connsiteY6" fmla="*/ 137070 h 277373"/>
                  <a:gd name="connsiteX7" fmla="*/ 11430 w 122967"/>
                  <a:gd name="connsiteY7" fmla="*/ 277373 h 277373"/>
                  <a:gd name="connsiteX8" fmla="*/ 95 w 122967"/>
                  <a:gd name="connsiteY8" fmla="*/ 277373 h 277373"/>
                  <a:gd name="connsiteX9" fmla="*/ 95 w 122967"/>
                  <a:gd name="connsiteY9" fmla="*/ 6577 h 27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967" h="277373">
                    <a:moveTo>
                      <a:pt x="0" y="6482"/>
                    </a:moveTo>
                    <a:lnTo>
                      <a:pt x="11335" y="6482"/>
                    </a:lnTo>
                    <a:lnTo>
                      <a:pt x="11335" y="93159"/>
                    </a:lnTo>
                    <a:cubicBezTo>
                      <a:pt x="23813" y="48201"/>
                      <a:pt x="62770" y="-567"/>
                      <a:pt x="122968" y="5"/>
                    </a:cubicBezTo>
                    <a:lnTo>
                      <a:pt x="122968" y="10863"/>
                    </a:lnTo>
                    <a:lnTo>
                      <a:pt x="120301" y="10863"/>
                    </a:lnTo>
                    <a:cubicBezTo>
                      <a:pt x="52578" y="10863"/>
                      <a:pt x="11430" y="85063"/>
                      <a:pt x="11430" y="137070"/>
                    </a:cubicBezTo>
                    <a:lnTo>
                      <a:pt x="11430" y="277373"/>
                    </a:lnTo>
                    <a:lnTo>
                      <a:pt x="95" y="277373"/>
                    </a:lnTo>
                    <a:lnTo>
                      <a:pt x="95" y="6577"/>
                    </a:lnTo>
                    <a:close/>
                  </a:path>
                </a:pathLst>
              </a:custGeom>
              <a:solidFill>
                <a:srgbClr val="002D5D"/>
              </a:solidFill>
              <a:ln w="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A7D389EC-9322-3560-7D86-618CFED035CB}"/>
                  </a:ext>
                </a:extLst>
              </p:cNvPr>
              <p:cNvSpPr/>
              <p:nvPr/>
            </p:nvSpPr>
            <p:spPr>
              <a:xfrm>
                <a:off x="1299304" y="1916905"/>
                <a:ext cx="233934" cy="277272"/>
              </a:xfrm>
              <a:custGeom>
                <a:avLst/>
                <a:gdLst>
                  <a:gd name="connsiteX0" fmla="*/ 0 w 233934"/>
                  <a:gd name="connsiteY0" fmla="*/ 6477 h 277272"/>
                  <a:gd name="connsiteX1" fmla="*/ 11335 w 233934"/>
                  <a:gd name="connsiteY1" fmla="*/ 6477 h 277272"/>
                  <a:gd name="connsiteX2" fmla="*/ 11335 w 233934"/>
                  <a:gd name="connsiteY2" fmla="*/ 80677 h 277272"/>
                  <a:gd name="connsiteX3" fmla="*/ 120205 w 233934"/>
                  <a:gd name="connsiteY3" fmla="*/ 0 h 277272"/>
                  <a:gd name="connsiteX4" fmla="*/ 233934 w 233934"/>
                  <a:gd name="connsiteY4" fmla="*/ 124015 h 277272"/>
                  <a:gd name="connsiteX5" fmla="*/ 233934 w 233934"/>
                  <a:gd name="connsiteY5" fmla="*/ 277273 h 277272"/>
                  <a:gd name="connsiteX6" fmla="*/ 222599 w 233934"/>
                  <a:gd name="connsiteY6" fmla="*/ 277273 h 277272"/>
                  <a:gd name="connsiteX7" fmla="*/ 222599 w 233934"/>
                  <a:gd name="connsiteY7" fmla="*/ 125063 h 277272"/>
                  <a:gd name="connsiteX8" fmla="*/ 119158 w 233934"/>
                  <a:gd name="connsiteY8" fmla="*/ 10763 h 277272"/>
                  <a:gd name="connsiteX9" fmla="*/ 11335 w 233934"/>
                  <a:gd name="connsiteY9" fmla="*/ 127254 h 277272"/>
                  <a:gd name="connsiteX10" fmla="*/ 11335 w 233934"/>
                  <a:gd name="connsiteY10" fmla="*/ 277273 h 277272"/>
                  <a:gd name="connsiteX11" fmla="*/ 0 w 233934"/>
                  <a:gd name="connsiteY11" fmla="*/ 277273 h 277272"/>
                  <a:gd name="connsiteX12" fmla="*/ 0 w 233934"/>
                  <a:gd name="connsiteY12" fmla="*/ 6477 h 27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3934" h="277272">
                    <a:moveTo>
                      <a:pt x="0" y="6477"/>
                    </a:moveTo>
                    <a:lnTo>
                      <a:pt x="11335" y="6477"/>
                    </a:lnTo>
                    <a:lnTo>
                      <a:pt x="11335" y="80677"/>
                    </a:lnTo>
                    <a:cubicBezTo>
                      <a:pt x="20003" y="47625"/>
                      <a:pt x="55721" y="0"/>
                      <a:pt x="120205" y="0"/>
                    </a:cubicBezTo>
                    <a:cubicBezTo>
                      <a:pt x="193358" y="0"/>
                      <a:pt x="233934" y="49340"/>
                      <a:pt x="233934" y="124015"/>
                    </a:cubicBezTo>
                    <a:lnTo>
                      <a:pt x="233934" y="277273"/>
                    </a:lnTo>
                    <a:lnTo>
                      <a:pt x="222599" y="277273"/>
                    </a:lnTo>
                    <a:lnTo>
                      <a:pt x="222599" y="125063"/>
                    </a:lnTo>
                    <a:cubicBezTo>
                      <a:pt x="222599" y="57340"/>
                      <a:pt x="187357" y="10763"/>
                      <a:pt x="119158" y="10763"/>
                    </a:cubicBezTo>
                    <a:cubicBezTo>
                      <a:pt x="59055" y="10763"/>
                      <a:pt x="11335" y="62198"/>
                      <a:pt x="11335" y="127254"/>
                    </a:cubicBezTo>
                    <a:lnTo>
                      <a:pt x="11335" y="277273"/>
                    </a:lnTo>
                    <a:lnTo>
                      <a:pt x="0" y="277273"/>
                    </a:lnTo>
                    <a:lnTo>
                      <a:pt x="0" y="6477"/>
                    </a:lnTo>
                    <a:close/>
                  </a:path>
                </a:pathLst>
              </a:custGeom>
              <a:solidFill>
                <a:srgbClr val="002D5D"/>
              </a:solidFill>
              <a:ln w="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5079FD7F-BA0E-2BF1-8743-7AC171BC29BF}"/>
                  </a:ext>
                </a:extLst>
              </p:cNvPr>
              <p:cNvSpPr/>
              <p:nvPr/>
            </p:nvSpPr>
            <p:spPr>
              <a:xfrm>
                <a:off x="1637251" y="1798795"/>
                <a:ext cx="11334" cy="395382"/>
              </a:xfrm>
              <a:custGeom>
                <a:avLst/>
                <a:gdLst>
                  <a:gd name="connsiteX0" fmla="*/ 0 w 11334"/>
                  <a:gd name="connsiteY0" fmla="*/ 0 h 395382"/>
                  <a:gd name="connsiteX1" fmla="*/ 11335 w 11334"/>
                  <a:gd name="connsiteY1" fmla="*/ 0 h 395382"/>
                  <a:gd name="connsiteX2" fmla="*/ 11335 w 11334"/>
                  <a:gd name="connsiteY2" fmla="*/ 395383 h 395382"/>
                  <a:gd name="connsiteX3" fmla="*/ 0 w 11334"/>
                  <a:gd name="connsiteY3" fmla="*/ 395383 h 395382"/>
                  <a:gd name="connsiteX4" fmla="*/ 0 w 11334"/>
                  <a:gd name="connsiteY4" fmla="*/ 0 h 395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 h="395382">
                    <a:moveTo>
                      <a:pt x="0" y="0"/>
                    </a:moveTo>
                    <a:lnTo>
                      <a:pt x="11335" y="0"/>
                    </a:lnTo>
                    <a:lnTo>
                      <a:pt x="11335" y="395383"/>
                    </a:lnTo>
                    <a:lnTo>
                      <a:pt x="0" y="395383"/>
                    </a:lnTo>
                    <a:lnTo>
                      <a:pt x="0" y="0"/>
                    </a:lnTo>
                    <a:close/>
                  </a:path>
                </a:pathLst>
              </a:custGeom>
              <a:solidFill>
                <a:srgbClr val="002D5D"/>
              </a:solidFill>
              <a:ln w="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FE9F9988-CDDC-9E4E-8DCC-200E4CD6AA96}"/>
                  </a:ext>
                </a:extLst>
              </p:cNvPr>
              <p:cNvSpPr/>
              <p:nvPr/>
            </p:nvSpPr>
            <p:spPr>
              <a:xfrm>
                <a:off x="1914619" y="1916905"/>
                <a:ext cx="233933" cy="277272"/>
              </a:xfrm>
              <a:custGeom>
                <a:avLst/>
                <a:gdLst>
                  <a:gd name="connsiteX0" fmla="*/ 0 w 233933"/>
                  <a:gd name="connsiteY0" fmla="*/ 6477 h 277272"/>
                  <a:gd name="connsiteX1" fmla="*/ 11335 w 233933"/>
                  <a:gd name="connsiteY1" fmla="*/ 6477 h 277272"/>
                  <a:gd name="connsiteX2" fmla="*/ 11335 w 233933"/>
                  <a:gd name="connsiteY2" fmla="*/ 80677 h 277272"/>
                  <a:gd name="connsiteX3" fmla="*/ 120205 w 233933"/>
                  <a:gd name="connsiteY3" fmla="*/ 0 h 277272"/>
                  <a:gd name="connsiteX4" fmla="*/ 233934 w 233933"/>
                  <a:gd name="connsiteY4" fmla="*/ 124015 h 277272"/>
                  <a:gd name="connsiteX5" fmla="*/ 233934 w 233933"/>
                  <a:gd name="connsiteY5" fmla="*/ 277273 h 277272"/>
                  <a:gd name="connsiteX6" fmla="*/ 222599 w 233933"/>
                  <a:gd name="connsiteY6" fmla="*/ 277273 h 277272"/>
                  <a:gd name="connsiteX7" fmla="*/ 222599 w 233933"/>
                  <a:gd name="connsiteY7" fmla="*/ 125063 h 277272"/>
                  <a:gd name="connsiteX8" fmla="*/ 119158 w 233933"/>
                  <a:gd name="connsiteY8" fmla="*/ 10763 h 277272"/>
                  <a:gd name="connsiteX9" fmla="*/ 11335 w 233933"/>
                  <a:gd name="connsiteY9" fmla="*/ 127254 h 277272"/>
                  <a:gd name="connsiteX10" fmla="*/ 11335 w 233933"/>
                  <a:gd name="connsiteY10" fmla="*/ 277273 h 277272"/>
                  <a:gd name="connsiteX11" fmla="*/ 0 w 233933"/>
                  <a:gd name="connsiteY11" fmla="*/ 277273 h 277272"/>
                  <a:gd name="connsiteX12" fmla="*/ 0 w 233933"/>
                  <a:gd name="connsiteY12" fmla="*/ 6477 h 27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3933" h="277272">
                    <a:moveTo>
                      <a:pt x="0" y="6477"/>
                    </a:moveTo>
                    <a:lnTo>
                      <a:pt x="11335" y="6477"/>
                    </a:lnTo>
                    <a:lnTo>
                      <a:pt x="11335" y="80677"/>
                    </a:lnTo>
                    <a:cubicBezTo>
                      <a:pt x="20002" y="47625"/>
                      <a:pt x="55721" y="0"/>
                      <a:pt x="120205" y="0"/>
                    </a:cubicBezTo>
                    <a:cubicBezTo>
                      <a:pt x="193357" y="0"/>
                      <a:pt x="233934" y="49340"/>
                      <a:pt x="233934" y="124015"/>
                    </a:cubicBezTo>
                    <a:lnTo>
                      <a:pt x="233934" y="277273"/>
                    </a:lnTo>
                    <a:lnTo>
                      <a:pt x="222599" y="277273"/>
                    </a:lnTo>
                    <a:lnTo>
                      <a:pt x="222599" y="125063"/>
                    </a:lnTo>
                    <a:cubicBezTo>
                      <a:pt x="222599" y="57340"/>
                      <a:pt x="187357" y="10763"/>
                      <a:pt x="119158" y="10763"/>
                    </a:cubicBezTo>
                    <a:cubicBezTo>
                      <a:pt x="59055" y="10763"/>
                      <a:pt x="11335" y="62198"/>
                      <a:pt x="11335" y="127254"/>
                    </a:cubicBezTo>
                    <a:lnTo>
                      <a:pt x="11335" y="277273"/>
                    </a:lnTo>
                    <a:lnTo>
                      <a:pt x="0" y="277273"/>
                    </a:lnTo>
                    <a:lnTo>
                      <a:pt x="0" y="6477"/>
                    </a:lnTo>
                    <a:close/>
                  </a:path>
                </a:pathLst>
              </a:custGeom>
              <a:solidFill>
                <a:srgbClr val="002D5D"/>
              </a:solidFill>
              <a:ln w="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3C8E40C6-09DC-E448-D677-7ED4921E89D5}"/>
                  </a:ext>
                </a:extLst>
              </p:cNvPr>
              <p:cNvSpPr/>
              <p:nvPr/>
            </p:nvSpPr>
            <p:spPr>
              <a:xfrm>
                <a:off x="2226658" y="1919191"/>
                <a:ext cx="233934" cy="281749"/>
              </a:xfrm>
              <a:custGeom>
                <a:avLst/>
                <a:gdLst>
                  <a:gd name="connsiteX0" fmla="*/ 0 w 233934"/>
                  <a:gd name="connsiteY0" fmla="*/ 200311 h 281749"/>
                  <a:gd name="connsiteX1" fmla="*/ 0 w 233934"/>
                  <a:gd name="connsiteY1" fmla="*/ 199263 h 281749"/>
                  <a:gd name="connsiteX2" fmla="*/ 120777 w 233934"/>
                  <a:gd name="connsiteY2" fmla="*/ 113157 h 281749"/>
                  <a:gd name="connsiteX3" fmla="*/ 222599 w 233934"/>
                  <a:gd name="connsiteY3" fmla="*/ 129921 h 281749"/>
                  <a:gd name="connsiteX4" fmla="*/ 222599 w 233934"/>
                  <a:gd name="connsiteY4" fmla="*/ 107156 h 281749"/>
                  <a:gd name="connsiteX5" fmla="*/ 120206 w 233934"/>
                  <a:gd name="connsiteY5" fmla="*/ 10763 h 281749"/>
                  <a:gd name="connsiteX6" fmla="*/ 30290 w 233934"/>
                  <a:gd name="connsiteY6" fmla="*/ 33528 h 281749"/>
                  <a:gd name="connsiteX7" fmla="*/ 25908 w 233934"/>
                  <a:gd name="connsiteY7" fmla="*/ 23813 h 281749"/>
                  <a:gd name="connsiteX8" fmla="*/ 120682 w 233934"/>
                  <a:gd name="connsiteY8" fmla="*/ 0 h 281749"/>
                  <a:gd name="connsiteX9" fmla="*/ 207359 w 233934"/>
                  <a:gd name="connsiteY9" fmla="*/ 29813 h 281749"/>
                  <a:gd name="connsiteX10" fmla="*/ 233934 w 233934"/>
                  <a:gd name="connsiteY10" fmla="*/ 106775 h 281749"/>
                  <a:gd name="connsiteX11" fmla="*/ 233934 w 233934"/>
                  <a:gd name="connsiteY11" fmla="*/ 275273 h 281749"/>
                  <a:gd name="connsiteX12" fmla="*/ 222599 w 233934"/>
                  <a:gd name="connsiteY12" fmla="*/ 275273 h 281749"/>
                  <a:gd name="connsiteX13" fmla="*/ 222599 w 233934"/>
                  <a:gd name="connsiteY13" fmla="*/ 211360 h 281749"/>
                  <a:gd name="connsiteX14" fmla="*/ 101251 w 233934"/>
                  <a:gd name="connsiteY14" fmla="*/ 281750 h 281749"/>
                  <a:gd name="connsiteX15" fmla="*/ 0 w 233934"/>
                  <a:gd name="connsiteY15" fmla="*/ 200501 h 281749"/>
                  <a:gd name="connsiteX16" fmla="*/ 222599 w 233934"/>
                  <a:gd name="connsiteY16" fmla="*/ 175927 h 281749"/>
                  <a:gd name="connsiteX17" fmla="*/ 222599 w 233934"/>
                  <a:gd name="connsiteY17" fmla="*/ 141256 h 281749"/>
                  <a:gd name="connsiteX18" fmla="*/ 121348 w 233934"/>
                  <a:gd name="connsiteY18" fmla="*/ 123920 h 281749"/>
                  <a:gd name="connsiteX19" fmla="*/ 11906 w 233934"/>
                  <a:gd name="connsiteY19" fmla="*/ 198692 h 281749"/>
                  <a:gd name="connsiteX20" fmla="*/ 11906 w 233934"/>
                  <a:gd name="connsiteY20" fmla="*/ 199739 h 281749"/>
                  <a:gd name="connsiteX21" fmla="*/ 101822 w 233934"/>
                  <a:gd name="connsiteY21" fmla="*/ 270701 h 281749"/>
                  <a:gd name="connsiteX22" fmla="*/ 222599 w 233934"/>
                  <a:gd name="connsiteY22" fmla="*/ 175927 h 281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3934" h="281749">
                    <a:moveTo>
                      <a:pt x="0" y="200311"/>
                    </a:moveTo>
                    <a:lnTo>
                      <a:pt x="0" y="199263"/>
                    </a:lnTo>
                    <a:cubicBezTo>
                      <a:pt x="0" y="142399"/>
                      <a:pt x="53054" y="113157"/>
                      <a:pt x="120777" y="113157"/>
                    </a:cubicBezTo>
                    <a:cubicBezTo>
                      <a:pt x="158686" y="113157"/>
                      <a:pt x="195548" y="120206"/>
                      <a:pt x="222599" y="129921"/>
                    </a:cubicBezTo>
                    <a:lnTo>
                      <a:pt x="222599" y="107156"/>
                    </a:lnTo>
                    <a:cubicBezTo>
                      <a:pt x="222599" y="41624"/>
                      <a:pt x="183642" y="10763"/>
                      <a:pt x="120206" y="10763"/>
                    </a:cubicBezTo>
                    <a:cubicBezTo>
                      <a:pt x="86582" y="10763"/>
                      <a:pt x="58484" y="20002"/>
                      <a:pt x="30290" y="33528"/>
                    </a:cubicBezTo>
                    <a:lnTo>
                      <a:pt x="25908" y="23813"/>
                    </a:lnTo>
                    <a:cubicBezTo>
                      <a:pt x="55721" y="9144"/>
                      <a:pt x="85535" y="0"/>
                      <a:pt x="120682" y="0"/>
                    </a:cubicBezTo>
                    <a:cubicBezTo>
                      <a:pt x="158020" y="0"/>
                      <a:pt x="187357" y="9716"/>
                      <a:pt x="207359" y="29813"/>
                    </a:cubicBezTo>
                    <a:cubicBezTo>
                      <a:pt x="224123" y="46577"/>
                      <a:pt x="233934" y="73152"/>
                      <a:pt x="233934" y="106775"/>
                    </a:cubicBezTo>
                    <a:lnTo>
                      <a:pt x="233934" y="275273"/>
                    </a:lnTo>
                    <a:lnTo>
                      <a:pt x="222599" y="275273"/>
                    </a:lnTo>
                    <a:lnTo>
                      <a:pt x="222599" y="211360"/>
                    </a:lnTo>
                    <a:cubicBezTo>
                      <a:pt x="211265" y="242792"/>
                      <a:pt x="170593" y="281750"/>
                      <a:pt x="101251" y="281750"/>
                    </a:cubicBezTo>
                    <a:cubicBezTo>
                      <a:pt x="48197" y="281750"/>
                      <a:pt x="0" y="254127"/>
                      <a:pt x="0" y="200501"/>
                    </a:cubicBezTo>
                    <a:close/>
                    <a:moveTo>
                      <a:pt x="222599" y="175927"/>
                    </a:moveTo>
                    <a:lnTo>
                      <a:pt x="222599" y="141256"/>
                    </a:lnTo>
                    <a:cubicBezTo>
                      <a:pt x="193929" y="130397"/>
                      <a:pt x="162497" y="123920"/>
                      <a:pt x="121348" y="123920"/>
                    </a:cubicBezTo>
                    <a:cubicBezTo>
                      <a:pt x="60103" y="123920"/>
                      <a:pt x="11906" y="148876"/>
                      <a:pt x="11906" y="198692"/>
                    </a:cubicBezTo>
                    <a:lnTo>
                      <a:pt x="11906" y="199739"/>
                    </a:lnTo>
                    <a:cubicBezTo>
                      <a:pt x="11906" y="247364"/>
                      <a:pt x="54197" y="270701"/>
                      <a:pt x="101822" y="270701"/>
                    </a:cubicBezTo>
                    <a:cubicBezTo>
                      <a:pt x="174403" y="270701"/>
                      <a:pt x="222599" y="224123"/>
                      <a:pt x="222599" y="175927"/>
                    </a:cubicBezTo>
                    <a:close/>
                  </a:path>
                </a:pathLst>
              </a:custGeom>
              <a:solidFill>
                <a:srgbClr val="002D5D"/>
              </a:solidFill>
              <a:ln w="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2EE47F8A-EA89-B559-92F1-EF1D64FB8049}"/>
                  </a:ext>
                </a:extLst>
              </p:cNvPr>
              <p:cNvSpPr/>
              <p:nvPr/>
            </p:nvSpPr>
            <p:spPr>
              <a:xfrm>
                <a:off x="2530029" y="1829751"/>
                <a:ext cx="154305" cy="369474"/>
              </a:xfrm>
              <a:custGeom>
                <a:avLst/>
                <a:gdLst>
                  <a:gd name="connsiteX0" fmla="*/ 42767 w 154305"/>
                  <a:gd name="connsiteY0" fmla="*/ 295180 h 369474"/>
                  <a:gd name="connsiteX1" fmla="*/ 42767 w 154305"/>
                  <a:gd name="connsiteY1" fmla="*/ 104013 h 369474"/>
                  <a:gd name="connsiteX2" fmla="*/ 0 w 154305"/>
                  <a:gd name="connsiteY2" fmla="*/ 104013 h 369474"/>
                  <a:gd name="connsiteX3" fmla="*/ 0 w 154305"/>
                  <a:gd name="connsiteY3" fmla="*/ 93726 h 369474"/>
                  <a:gd name="connsiteX4" fmla="*/ 42767 w 154305"/>
                  <a:gd name="connsiteY4" fmla="*/ 93726 h 369474"/>
                  <a:gd name="connsiteX5" fmla="*/ 42767 w 154305"/>
                  <a:gd name="connsiteY5" fmla="*/ 0 h 369474"/>
                  <a:gd name="connsiteX6" fmla="*/ 54102 w 154305"/>
                  <a:gd name="connsiteY6" fmla="*/ 0 h 369474"/>
                  <a:gd name="connsiteX7" fmla="*/ 54102 w 154305"/>
                  <a:gd name="connsiteY7" fmla="*/ 93726 h 369474"/>
                  <a:gd name="connsiteX8" fmla="*/ 154305 w 154305"/>
                  <a:gd name="connsiteY8" fmla="*/ 93726 h 369474"/>
                  <a:gd name="connsiteX9" fmla="*/ 154305 w 154305"/>
                  <a:gd name="connsiteY9" fmla="*/ 104013 h 369474"/>
                  <a:gd name="connsiteX10" fmla="*/ 54102 w 154305"/>
                  <a:gd name="connsiteY10" fmla="*/ 104013 h 369474"/>
                  <a:gd name="connsiteX11" fmla="*/ 54102 w 154305"/>
                  <a:gd name="connsiteY11" fmla="*/ 294132 h 369474"/>
                  <a:gd name="connsiteX12" fmla="*/ 112014 w 154305"/>
                  <a:gd name="connsiteY12" fmla="*/ 358616 h 369474"/>
                  <a:gd name="connsiteX13" fmla="*/ 153162 w 154305"/>
                  <a:gd name="connsiteY13" fmla="*/ 348901 h 369474"/>
                  <a:gd name="connsiteX14" fmla="*/ 153162 w 154305"/>
                  <a:gd name="connsiteY14" fmla="*/ 360807 h 369474"/>
                  <a:gd name="connsiteX15" fmla="*/ 112014 w 154305"/>
                  <a:gd name="connsiteY15" fmla="*/ 369475 h 369474"/>
                  <a:gd name="connsiteX16" fmla="*/ 42672 w 154305"/>
                  <a:gd name="connsiteY16" fmla="*/ 295275 h 369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4305" h="369474">
                    <a:moveTo>
                      <a:pt x="42767" y="295180"/>
                    </a:moveTo>
                    <a:lnTo>
                      <a:pt x="42767" y="104013"/>
                    </a:lnTo>
                    <a:lnTo>
                      <a:pt x="0" y="104013"/>
                    </a:lnTo>
                    <a:lnTo>
                      <a:pt x="0" y="93726"/>
                    </a:lnTo>
                    <a:lnTo>
                      <a:pt x="42767" y="93726"/>
                    </a:lnTo>
                    <a:lnTo>
                      <a:pt x="42767" y="0"/>
                    </a:lnTo>
                    <a:lnTo>
                      <a:pt x="54102" y="0"/>
                    </a:lnTo>
                    <a:lnTo>
                      <a:pt x="54102" y="93726"/>
                    </a:lnTo>
                    <a:lnTo>
                      <a:pt x="154305" y="93726"/>
                    </a:lnTo>
                    <a:lnTo>
                      <a:pt x="154305" y="104013"/>
                    </a:lnTo>
                    <a:lnTo>
                      <a:pt x="54102" y="104013"/>
                    </a:lnTo>
                    <a:lnTo>
                      <a:pt x="54102" y="294132"/>
                    </a:lnTo>
                    <a:cubicBezTo>
                      <a:pt x="54102" y="334804"/>
                      <a:pt x="73628" y="358616"/>
                      <a:pt x="112014" y="358616"/>
                    </a:cubicBezTo>
                    <a:cubicBezTo>
                      <a:pt x="125540" y="358616"/>
                      <a:pt x="140208" y="355378"/>
                      <a:pt x="153162" y="348901"/>
                    </a:cubicBezTo>
                    <a:lnTo>
                      <a:pt x="153162" y="360807"/>
                    </a:lnTo>
                    <a:cubicBezTo>
                      <a:pt x="140208" y="366808"/>
                      <a:pt x="126111" y="369475"/>
                      <a:pt x="112014" y="369475"/>
                    </a:cubicBezTo>
                    <a:cubicBezTo>
                      <a:pt x="67056" y="369475"/>
                      <a:pt x="42672" y="342424"/>
                      <a:pt x="42672" y="295275"/>
                    </a:cubicBezTo>
                    <a:close/>
                  </a:path>
                </a:pathLst>
              </a:custGeom>
              <a:solidFill>
                <a:srgbClr val="002D5D"/>
              </a:solidFill>
              <a:ln w="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70A5B00C-E484-763F-A980-00F33108C53A}"/>
                  </a:ext>
                </a:extLst>
              </p:cNvPr>
              <p:cNvSpPr/>
              <p:nvPr/>
            </p:nvSpPr>
            <p:spPr>
              <a:xfrm>
                <a:off x="2766154" y="1815083"/>
                <a:ext cx="16763" cy="379095"/>
              </a:xfrm>
              <a:custGeom>
                <a:avLst/>
                <a:gdLst>
                  <a:gd name="connsiteX0" fmla="*/ 0 w 16763"/>
                  <a:gd name="connsiteY0" fmla="*/ 0 h 379095"/>
                  <a:gd name="connsiteX1" fmla="*/ 16764 w 16763"/>
                  <a:gd name="connsiteY1" fmla="*/ 0 h 379095"/>
                  <a:gd name="connsiteX2" fmla="*/ 16764 w 16763"/>
                  <a:gd name="connsiteY2" fmla="*/ 30861 h 379095"/>
                  <a:gd name="connsiteX3" fmla="*/ 0 w 16763"/>
                  <a:gd name="connsiteY3" fmla="*/ 30861 h 379095"/>
                  <a:gd name="connsiteX4" fmla="*/ 0 w 16763"/>
                  <a:gd name="connsiteY4" fmla="*/ 0 h 379095"/>
                  <a:gd name="connsiteX5" fmla="*/ 2762 w 16763"/>
                  <a:gd name="connsiteY5" fmla="*/ 108299 h 379095"/>
                  <a:gd name="connsiteX6" fmla="*/ 14097 w 16763"/>
                  <a:gd name="connsiteY6" fmla="*/ 108299 h 379095"/>
                  <a:gd name="connsiteX7" fmla="*/ 14097 w 16763"/>
                  <a:gd name="connsiteY7" fmla="*/ 379095 h 379095"/>
                  <a:gd name="connsiteX8" fmla="*/ 2762 w 16763"/>
                  <a:gd name="connsiteY8" fmla="*/ 379095 h 379095"/>
                  <a:gd name="connsiteX9" fmla="*/ 2762 w 16763"/>
                  <a:gd name="connsiteY9" fmla="*/ 108299 h 379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63" h="379095">
                    <a:moveTo>
                      <a:pt x="0" y="0"/>
                    </a:moveTo>
                    <a:lnTo>
                      <a:pt x="16764" y="0"/>
                    </a:lnTo>
                    <a:lnTo>
                      <a:pt x="16764" y="30861"/>
                    </a:lnTo>
                    <a:lnTo>
                      <a:pt x="0" y="30861"/>
                    </a:lnTo>
                    <a:lnTo>
                      <a:pt x="0" y="0"/>
                    </a:lnTo>
                    <a:close/>
                    <a:moveTo>
                      <a:pt x="2762" y="108299"/>
                    </a:moveTo>
                    <a:lnTo>
                      <a:pt x="14097" y="108299"/>
                    </a:lnTo>
                    <a:lnTo>
                      <a:pt x="14097" y="379095"/>
                    </a:lnTo>
                    <a:lnTo>
                      <a:pt x="2762" y="379095"/>
                    </a:lnTo>
                    <a:lnTo>
                      <a:pt x="2762" y="108299"/>
                    </a:lnTo>
                    <a:close/>
                  </a:path>
                </a:pathLst>
              </a:custGeom>
              <a:solidFill>
                <a:srgbClr val="002D5D"/>
              </a:solidFill>
              <a:ln w="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CE68E3BD-E8A7-5F82-B738-88E65E4A4A3D}"/>
                  </a:ext>
                </a:extLst>
              </p:cNvPr>
              <p:cNvSpPr/>
              <p:nvPr/>
            </p:nvSpPr>
            <p:spPr>
              <a:xfrm>
                <a:off x="2870167" y="1916905"/>
                <a:ext cx="281749" cy="283845"/>
              </a:xfrm>
              <a:custGeom>
                <a:avLst/>
                <a:gdLst>
                  <a:gd name="connsiteX0" fmla="*/ 0 w 281749"/>
                  <a:gd name="connsiteY0" fmla="*/ 142970 h 283845"/>
                  <a:gd name="connsiteX1" fmla="*/ 0 w 281749"/>
                  <a:gd name="connsiteY1" fmla="*/ 141923 h 283845"/>
                  <a:gd name="connsiteX2" fmla="*/ 140875 w 281749"/>
                  <a:gd name="connsiteY2" fmla="*/ 0 h 283845"/>
                  <a:gd name="connsiteX3" fmla="*/ 281750 w 281749"/>
                  <a:gd name="connsiteY3" fmla="*/ 140875 h 283845"/>
                  <a:gd name="connsiteX4" fmla="*/ 281750 w 281749"/>
                  <a:gd name="connsiteY4" fmla="*/ 141923 h 283845"/>
                  <a:gd name="connsiteX5" fmla="*/ 140875 w 281749"/>
                  <a:gd name="connsiteY5" fmla="*/ 283845 h 283845"/>
                  <a:gd name="connsiteX6" fmla="*/ 0 w 281749"/>
                  <a:gd name="connsiteY6" fmla="*/ 142970 h 283845"/>
                  <a:gd name="connsiteX7" fmla="*/ 269748 w 281749"/>
                  <a:gd name="connsiteY7" fmla="*/ 142494 h 283845"/>
                  <a:gd name="connsiteX8" fmla="*/ 269748 w 281749"/>
                  <a:gd name="connsiteY8" fmla="*/ 141446 h 283845"/>
                  <a:gd name="connsiteX9" fmla="*/ 140303 w 281749"/>
                  <a:gd name="connsiteY9" fmla="*/ 10858 h 283845"/>
                  <a:gd name="connsiteX10" fmla="*/ 11906 w 281749"/>
                  <a:gd name="connsiteY10" fmla="*/ 141446 h 283845"/>
                  <a:gd name="connsiteX11" fmla="*/ 11906 w 281749"/>
                  <a:gd name="connsiteY11" fmla="*/ 142494 h 283845"/>
                  <a:gd name="connsiteX12" fmla="*/ 141351 w 281749"/>
                  <a:gd name="connsiteY12" fmla="*/ 273082 h 283845"/>
                  <a:gd name="connsiteX13" fmla="*/ 269748 w 281749"/>
                  <a:gd name="connsiteY13" fmla="*/ 142494 h 283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749" h="283845">
                    <a:moveTo>
                      <a:pt x="0" y="142970"/>
                    </a:moveTo>
                    <a:lnTo>
                      <a:pt x="0" y="141923"/>
                    </a:lnTo>
                    <a:cubicBezTo>
                      <a:pt x="0" y="66104"/>
                      <a:pt x="55817" y="0"/>
                      <a:pt x="140875" y="0"/>
                    </a:cubicBezTo>
                    <a:cubicBezTo>
                      <a:pt x="225933" y="0"/>
                      <a:pt x="281750" y="64960"/>
                      <a:pt x="281750" y="140875"/>
                    </a:cubicBezTo>
                    <a:lnTo>
                      <a:pt x="281750" y="141923"/>
                    </a:lnTo>
                    <a:cubicBezTo>
                      <a:pt x="281750" y="217742"/>
                      <a:pt x="225933" y="283845"/>
                      <a:pt x="140875" y="283845"/>
                    </a:cubicBezTo>
                    <a:cubicBezTo>
                      <a:pt x="55817" y="283845"/>
                      <a:pt x="0" y="218885"/>
                      <a:pt x="0" y="142970"/>
                    </a:cubicBezTo>
                    <a:close/>
                    <a:moveTo>
                      <a:pt x="269748" y="142494"/>
                    </a:moveTo>
                    <a:lnTo>
                      <a:pt x="269748" y="141446"/>
                    </a:lnTo>
                    <a:cubicBezTo>
                      <a:pt x="269748" y="70485"/>
                      <a:pt x="216122" y="10858"/>
                      <a:pt x="140303" y="10858"/>
                    </a:cubicBezTo>
                    <a:cubicBezTo>
                      <a:pt x="64484" y="10858"/>
                      <a:pt x="11906" y="70485"/>
                      <a:pt x="11906" y="141446"/>
                    </a:cubicBezTo>
                    <a:lnTo>
                      <a:pt x="11906" y="142494"/>
                    </a:lnTo>
                    <a:cubicBezTo>
                      <a:pt x="11906" y="213455"/>
                      <a:pt x="65532" y="273082"/>
                      <a:pt x="141351" y="273082"/>
                    </a:cubicBezTo>
                    <a:cubicBezTo>
                      <a:pt x="217170" y="273082"/>
                      <a:pt x="269748" y="213455"/>
                      <a:pt x="269748" y="142494"/>
                    </a:cubicBezTo>
                    <a:close/>
                  </a:path>
                </a:pathLst>
              </a:custGeom>
              <a:solidFill>
                <a:srgbClr val="002D5D"/>
              </a:solidFill>
              <a:ln w="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3DFBC815-961E-8094-49AF-F375388899CD}"/>
                  </a:ext>
                </a:extLst>
              </p:cNvPr>
              <p:cNvSpPr/>
              <p:nvPr/>
            </p:nvSpPr>
            <p:spPr>
              <a:xfrm>
                <a:off x="3238499" y="1916905"/>
                <a:ext cx="233933" cy="277272"/>
              </a:xfrm>
              <a:custGeom>
                <a:avLst/>
                <a:gdLst>
                  <a:gd name="connsiteX0" fmla="*/ 0 w 233933"/>
                  <a:gd name="connsiteY0" fmla="*/ 6477 h 277272"/>
                  <a:gd name="connsiteX1" fmla="*/ 11335 w 233933"/>
                  <a:gd name="connsiteY1" fmla="*/ 6477 h 277272"/>
                  <a:gd name="connsiteX2" fmla="*/ 11335 w 233933"/>
                  <a:gd name="connsiteY2" fmla="*/ 80677 h 277272"/>
                  <a:gd name="connsiteX3" fmla="*/ 120205 w 233933"/>
                  <a:gd name="connsiteY3" fmla="*/ 0 h 277272"/>
                  <a:gd name="connsiteX4" fmla="*/ 233934 w 233933"/>
                  <a:gd name="connsiteY4" fmla="*/ 124015 h 277272"/>
                  <a:gd name="connsiteX5" fmla="*/ 233934 w 233933"/>
                  <a:gd name="connsiteY5" fmla="*/ 277273 h 277272"/>
                  <a:gd name="connsiteX6" fmla="*/ 222599 w 233933"/>
                  <a:gd name="connsiteY6" fmla="*/ 277273 h 277272"/>
                  <a:gd name="connsiteX7" fmla="*/ 222599 w 233933"/>
                  <a:gd name="connsiteY7" fmla="*/ 125063 h 277272"/>
                  <a:gd name="connsiteX8" fmla="*/ 119158 w 233933"/>
                  <a:gd name="connsiteY8" fmla="*/ 10763 h 277272"/>
                  <a:gd name="connsiteX9" fmla="*/ 11335 w 233933"/>
                  <a:gd name="connsiteY9" fmla="*/ 127254 h 277272"/>
                  <a:gd name="connsiteX10" fmla="*/ 11335 w 233933"/>
                  <a:gd name="connsiteY10" fmla="*/ 277273 h 277272"/>
                  <a:gd name="connsiteX11" fmla="*/ 0 w 233933"/>
                  <a:gd name="connsiteY11" fmla="*/ 277273 h 277272"/>
                  <a:gd name="connsiteX12" fmla="*/ 0 w 233933"/>
                  <a:gd name="connsiteY12" fmla="*/ 6477 h 27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3933" h="277272">
                    <a:moveTo>
                      <a:pt x="0" y="6477"/>
                    </a:moveTo>
                    <a:lnTo>
                      <a:pt x="11335" y="6477"/>
                    </a:lnTo>
                    <a:lnTo>
                      <a:pt x="11335" y="80677"/>
                    </a:lnTo>
                    <a:cubicBezTo>
                      <a:pt x="20003" y="47625"/>
                      <a:pt x="55721" y="0"/>
                      <a:pt x="120205" y="0"/>
                    </a:cubicBezTo>
                    <a:cubicBezTo>
                      <a:pt x="193358" y="0"/>
                      <a:pt x="233934" y="49340"/>
                      <a:pt x="233934" y="124015"/>
                    </a:cubicBezTo>
                    <a:lnTo>
                      <a:pt x="233934" y="277273"/>
                    </a:lnTo>
                    <a:lnTo>
                      <a:pt x="222599" y="277273"/>
                    </a:lnTo>
                    <a:lnTo>
                      <a:pt x="222599" y="125063"/>
                    </a:lnTo>
                    <a:cubicBezTo>
                      <a:pt x="222599" y="57340"/>
                      <a:pt x="187357" y="10763"/>
                      <a:pt x="119158" y="10763"/>
                    </a:cubicBezTo>
                    <a:cubicBezTo>
                      <a:pt x="59055" y="10763"/>
                      <a:pt x="11335" y="62198"/>
                      <a:pt x="11335" y="127254"/>
                    </a:cubicBezTo>
                    <a:lnTo>
                      <a:pt x="11335" y="277273"/>
                    </a:lnTo>
                    <a:lnTo>
                      <a:pt x="0" y="277273"/>
                    </a:lnTo>
                    <a:lnTo>
                      <a:pt x="0" y="6477"/>
                    </a:lnTo>
                    <a:close/>
                  </a:path>
                </a:pathLst>
              </a:custGeom>
              <a:solidFill>
                <a:srgbClr val="002D5D"/>
              </a:solidFill>
              <a:ln w="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7852B800-B288-9B22-87E3-7D575BC14144}"/>
                  </a:ext>
                </a:extLst>
              </p:cNvPr>
              <p:cNvSpPr/>
              <p:nvPr/>
            </p:nvSpPr>
            <p:spPr>
              <a:xfrm>
                <a:off x="3550538" y="1919191"/>
                <a:ext cx="233933" cy="281749"/>
              </a:xfrm>
              <a:custGeom>
                <a:avLst/>
                <a:gdLst>
                  <a:gd name="connsiteX0" fmla="*/ 0 w 233933"/>
                  <a:gd name="connsiteY0" fmla="*/ 200311 h 281749"/>
                  <a:gd name="connsiteX1" fmla="*/ 0 w 233933"/>
                  <a:gd name="connsiteY1" fmla="*/ 199263 h 281749"/>
                  <a:gd name="connsiteX2" fmla="*/ 120777 w 233933"/>
                  <a:gd name="connsiteY2" fmla="*/ 113157 h 281749"/>
                  <a:gd name="connsiteX3" fmla="*/ 222599 w 233933"/>
                  <a:gd name="connsiteY3" fmla="*/ 129921 h 281749"/>
                  <a:gd name="connsiteX4" fmla="*/ 222599 w 233933"/>
                  <a:gd name="connsiteY4" fmla="*/ 107156 h 281749"/>
                  <a:gd name="connsiteX5" fmla="*/ 120205 w 233933"/>
                  <a:gd name="connsiteY5" fmla="*/ 10763 h 281749"/>
                  <a:gd name="connsiteX6" fmla="*/ 30289 w 233933"/>
                  <a:gd name="connsiteY6" fmla="*/ 33528 h 281749"/>
                  <a:gd name="connsiteX7" fmla="*/ 25908 w 233933"/>
                  <a:gd name="connsiteY7" fmla="*/ 23813 h 281749"/>
                  <a:gd name="connsiteX8" fmla="*/ 120682 w 233933"/>
                  <a:gd name="connsiteY8" fmla="*/ 0 h 281749"/>
                  <a:gd name="connsiteX9" fmla="*/ 207359 w 233933"/>
                  <a:gd name="connsiteY9" fmla="*/ 29813 h 281749"/>
                  <a:gd name="connsiteX10" fmla="*/ 233934 w 233933"/>
                  <a:gd name="connsiteY10" fmla="*/ 106775 h 281749"/>
                  <a:gd name="connsiteX11" fmla="*/ 233934 w 233933"/>
                  <a:gd name="connsiteY11" fmla="*/ 275273 h 281749"/>
                  <a:gd name="connsiteX12" fmla="*/ 222599 w 233933"/>
                  <a:gd name="connsiteY12" fmla="*/ 275273 h 281749"/>
                  <a:gd name="connsiteX13" fmla="*/ 222599 w 233933"/>
                  <a:gd name="connsiteY13" fmla="*/ 211360 h 281749"/>
                  <a:gd name="connsiteX14" fmla="*/ 101251 w 233933"/>
                  <a:gd name="connsiteY14" fmla="*/ 281750 h 281749"/>
                  <a:gd name="connsiteX15" fmla="*/ 0 w 233933"/>
                  <a:gd name="connsiteY15" fmla="*/ 200501 h 281749"/>
                  <a:gd name="connsiteX16" fmla="*/ 222599 w 233933"/>
                  <a:gd name="connsiteY16" fmla="*/ 175927 h 281749"/>
                  <a:gd name="connsiteX17" fmla="*/ 222599 w 233933"/>
                  <a:gd name="connsiteY17" fmla="*/ 141256 h 281749"/>
                  <a:gd name="connsiteX18" fmla="*/ 121348 w 233933"/>
                  <a:gd name="connsiteY18" fmla="*/ 123920 h 281749"/>
                  <a:gd name="connsiteX19" fmla="*/ 11906 w 233933"/>
                  <a:gd name="connsiteY19" fmla="*/ 198692 h 281749"/>
                  <a:gd name="connsiteX20" fmla="*/ 11906 w 233933"/>
                  <a:gd name="connsiteY20" fmla="*/ 199739 h 281749"/>
                  <a:gd name="connsiteX21" fmla="*/ 101822 w 233933"/>
                  <a:gd name="connsiteY21" fmla="*/ 270701 h 281749"/>
                  <a:gd name="connsiteX22" fmla="*/ 222599 w 233933"/>
                  <a:gd name="connsiteY22" fmla="*/ 175927 h 281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3933" h="281749">
                    <a:moveTo>
                      <a:pt x="0" y="200311"/>
                    </a:moveTo>
                    <a:lnTo>
                      <a:pt x="0" y="199263"/>
                    </a:lnTo>
                    <a:cubicBezTo>
                      <a:pt x="0" y="142399"/>
                      <a:pt x="53054" y="113157"/>
                      <a:pt x="120777" y="113157"/>
                    </a:cubicBezTo>
                    <a:cubicBezTo>
                      <a:pt x="158687" y="113157"/>
                      <a:pt x="195548" y="120206"/>
                      <a:pt x="222599" y="129921"/>
                    </a:cubicBezTo>
                    <a:lnTo>
                      <a:pt x="222599" y="107156"/>
                    </a:lnTo>
                    <a:cubicBezTo>
                      <a:pt x="222599" y="41624"/>
                      <a:pt x="183642" y="10763"/>
                      <a:pt x="120205" y="10763"/>
                    </a:cubicBezTo>
                    <a:cubicBezTo>
                      <a:pt x="86582" y="10763"/>
                      <a:pt x="58483" y="20002"/>
                      <a:pt x="30289" y="33528"/>
                    </a:cubicBezTo>
                    <a:lnTo>
                      <a:pt x="25908" y="23813"/>
                    </a:lnTo>
                    <a:cubicBezTo>
                      <a:pt x="55721" y="9144"/>
                      <a:pt x="85534" y="0"/>
                      <a:pt x="120682" y="0"/>
                    </a:cubicBezTo>
                    <a:cubicBezTo>
                      <a:pt x="158020" y="0"/>
                      <a:pt x="187357" y="9716"/>
                      <a:pt x="207359" y="29813"/>
                    </a:cubicBezTo>
                    <a:cubicBezTo>
                      <a:pt x="224123" y="46577"/>
                      <a:pt x="233934" y="73152"/>
                      <a:pt x="233934" y="106775"/>
                    </a:cubicBezTo>
                    <a:lnTo>
                      <a:pt x="233934" y="275273"/>
                    </a:lnTo>
                    <a:lnTo>
                      <a:pt x="222599" y="275273"/>
                    </a:lnTo>
                    <a:lnTo>
                      <a:pt x="222599" y="211360"/>
                    </a:lnTo>
                    <a:cubicBezTo>
                      <a:pt x="211264" y="242792"/>
                      <a:pt x="170593" y="281750"/>
                      <a:pt x="101251" y="281750"/>
                    </a:cubicBezTo>
                    <a:cubicBezTo>
                      <a:pt x="48196" y="281750"/>
                      <a:pt x="0" y="254127"/>
                      <a:pt x="0" y="200501"/>
                    </a:cubicBezTo>
                    <a:close/>
                    <a:moveTo>
                      <a:pt x="222599" y="175927"/>
                    </a:moveTo>
                    <a:lnTo>
                      <a:pt x="222599" y="141256"/>
                    </a:lnTo>
                    <a:cubicBezTo>
                      <a:pt x="193929" y="130397"/>
                      <a:pt x="162496" y="123920"/>
                      <a:pt x="121348" y="123920"/>
                    </a:cubicBezTo>
                    <a:cubicBezTo>
                      <a:pt x="60103" y="123920"/>
                      <a:pt x="11906" y="148876"/>
                      <a:pt x="11906" y="198692"/>
                    </a:cubicBezTo>
                    <a:lnTo>
                      <a:pt x="11906" y="199739"/>
                    </a:lnTo>
                    <a:cubicBezTo>
                      <a:pt x="11906" y="247364"/>
                      <a:pt x="54197" y="270701"/>
                      <a:pt x="101822" y="270701"/>
                    </a:cubicBezTo>
                    <a:cubicBezTo>
                      <a:pt x="174403" y="270701"/>
                      <a:pt x="222599" y="224123"/>
                      <a:pt x="222599" y="175927"/>
                    </a:cubicBezTo>
                    <a:close/>
                  </a:path>
                </a:pathLst>
              </a:custGeom>
              <a:solidFill>
                <a:srgbClr val="002D5D"/>
              </a:solidFill>
              <a:ln w="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FB5924E7-70F3-F25E-6349-4B2C4289D42F}"/>
                  </a:ext>
                </a:extLst>
              </p:cNvPr>
              <p:cNvSpPr/>
              <p:nvPr/>
            </p:nvSpPr>
            <p:spPr>
              <a:xfrm>
                <a:off x="3888009" y="1798795"/>
                <a:ext cx="11334" cy="395382"/>
              </a:xfrm>
              <a:custGeom>
                <a:avLst/>
                <a:gdLst>
                  <a:gd name="connsiteX0" fmla="*/ 0 w 11334"/>
                  <a:gd name="connsiteY0" fmla="*/ 0 h 395382"/>
                  <a:gd name="connsiteX1" fmla="*/ 11335 w 11334"/>
                  <a:gd name="connsiteY1" fmla="*/ 0 h 395382"/>
                  <a:gd name="connsiteX2" fmla="*/ 11335 w 11334"/>
                  <a:gd name="connsiteY2" fmla="*/ 395383 h 395382"/>
                  <a:gd name="connsiteX3" fmla="*/ 0 w 11334"/>
                  <a:gd name="connsiteY3" fmla="*/ 395383 h 395382"/>
                  <a:gd name="connsiteX4" fmla="*/ 0 w 11334"/>
                  <a:gd name="connsiteY4" fmla="*/ 0 h 395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 h="395382">
                    <a:moveTo>
                      <a:pt x="0" y="0"/>
                    </a:moveTo>
                    <a:lnTo>
                      <a:pt x="11335" y="0"/>
                    </a:lnTo>
                    <a:lnTo>
                      <a:pt x="11335" y="395383"/>
                    </a:lnTo>
                    <a:lnTo>
                      <a:pt x="0" y="395383"/>
                    </a:lnTo>
                    <a:lnTo>
                      <a:pt x="0" y="0"/>
                    </a:lnTo>
                    <a:close/>
                  </a:path>
                </a:pathLst>
              </a:custGeom>
              <a:solidFill>
                <a:srgbClr val="002D5D"/>
              </a:solidFill>
              <a:ln w="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EFB32772-58AA-E2FE-CEF2-7CD838F5EB4E}"/>
                  </a:ext>
                </a:extLst>
              </p:cNvPr>
              <p:cNvSpPr/>
              <p:nvPr/>
            </p:nvSpPr>
            <p:spPr>
              <a:xfrm>
                <a:off x="4146898" y="1917001"/>
                <a:ext cx="248602" cy="283844"/>
              </a:xfrm>
              <a:custGeom>
                <a:avLst/>
                <a:gdLst>
                  <a:gd name="connsiteX0" fmla="*/ 0 w 248602"/>
                  <a:gd name="connsiteY0" fmla="*/ 142399 h 283844"/>
                  <a:gd name="connsiteX1" fmla="*/ 0 w 248602"/>
                  <a:gd name="connsiteY1" fmla="*/ 141351 h 283844"/>
                  <a:gd name="connsiteX2" fmla="*/ 138684 w 248602"/>
                  <a:gd name="connsiteY2" fmla="*/ 0 h 283844"/>
                  <a:gd name="connsiteX3" fmla="*/ 246983 w 248602"/>
                  <a:gd name="connsiteY3" fmla="*/ 50387 h 283844"/>
                  <a:gd name="connsiteX4" fmla="*/ 238887 w 248602"/>
                  <a:gd name="connsiteY4" fmla="*/ 58007 h 283844"/>
                  <a:gd name="connsiteX5" fmla="*/ 138113 w 248602"/>
                  <a:gd name="connsiteY5" fmla="*/ 10858 h 283844"/>
                  <a:gd name="connsiteX6" fmla="*/ 11906 w 248602"/>
                  <a:gd name="connsiteY6" fmla="*/ 140875 h 283844"/>
                  <a:gd name="connsiteX7" fmla="*/ 11906 w 248602"/>
                  <a:gd name="connsiteY7" fmla="*/ 141923 h 283844"/>
                  <a:gd name="connsiteX8" fmla="*/ 138684 w 248602"/>
                  <a:gd name="connsiteY8" fmla="*/ 272986 h 283844"/>
                  <a:gd name="connsiteX9" fmla="*/ 240506 w 248602"/>
                  <a:gd name="connsiteY9" fmla="*/ 222599 h 283844"/>
                  <a:gd name="connsiteX10" fmla="*/ 248603 w 248602"/>
                  <a:gd name="connsiteY10" fmla="*/ 230219 h 283844"/>
                  <a:gd name="connsiteX11" fmla="*/ 138113 w 248602"/>
                  <a:gd name="connsiteY11" fmla="*/ 283845 h 283844"/>
                  <a:gd name="connsiteX12" fmla="*/ 0 w 248602"/>
                  <a:gd name="connsiteY12" fmla="*/ 142494 h 28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602" h="283844">
                    <a:moveTo>
                      <a:pt x="0" y="142399"/>
                    </a:moveTo>
                    <a:lnTo>
                      <a:pt x="0" y="141351"/>
                    </a:lnTo>
                    <a:cubicBezTo>
                      <a:pt x="0" y="64389"/>
                      <a:pt x="60103" y="0"/>
                      <a:pt x="138684" y="0"/>
                    </a:cubicBezTo>
                    <a:cubicBezTo>
                      <a:pt x="188500" y="0"/>
                      <a:pt x="219932" y="21622"/>
                      <a:pt x="246983" y="50387"/>
                    </a:cubicBezTo>
                    <a:lnTo>
                      <a:pt x="238887" y="58007"/>
                    </a:lnTo>
                    <a:cubicBezTo>
                      <a:pt x="214503" y="32004"/>
                      <a:pt x="183642" y="10858"/>
                      <a:pt x="138113" y="10858"/>
                    </a:cubicBezTo>
                    <a:cubicBezTo>
                      <a:pt x="66104" y="10858"/>
                      <a:pt x="11906" y="70485"/>
                      <a:pt x="11906" y="140875"/>
                    </a:cubicBezTo>
                    <a:lnTo>
                      <a:pt x="11906" y="141923"/>
                    </a:lnTo>
                    <a:cubicBezTo>
                      <a:pt x="11906" y="212312"/>
                      <a:pt x="67723" y="272986"/>
                      <a:pt x="138684" y="272986"/>
                    </a:cubicBezTo>
                    <a:cubicBezTo>
                      <a:pt x="185261" y="272986"/>
                      <a:pt x="216694" y="249650"/>
                      <a:pt x="240506" y="222599"/>
                    </a:cubicBezTo>
                    <a:lnTo>
                      <a:pt x="248603" y="230219"/>
                    </a:lnTo>
                    <a:cubicBezTo>
                      <a:pt x="223171" y="260032"/>
                      <a:pt x="188976" y="283845"/>
                      <a:pt x="138113" y="283845"/>
                    </a:cubicBezTo>
                    <a:cubicBezTo>
                      <a:pt x="60674" y="283845"/>
                      <a:pt x="0" y="219361"/>
                      <a:pt x="0" y="142494"/>
                    </a:cubicBezTo>
                    <a:close/>
                  </a:path>
                </a:pathLst>
              </a:custGeom>
              <a:solidFill>
                <a:srgbClr val="002D5D"/>
              </a:solidFill>
              <a:ln w="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5FFA2F63-1938-A581-E62E-EE0E4B087C53}"/>
                  </a:ext>
                </a:extLst>
              </p:cNvPr>
              <p:cNvSpPr/>
              <p:nvPr/>
            </p:nvSpPr>
            <p:spPr>
              <a:xfrm>
                <a:off x="4448079" y="1916905"/>
                <a:ext cx="281749" cy="283845"/>
              </a:xfrm>
              <a:custGeom>
                <a:avLst/>
                <a:gdLst>
                  <a:gd name="connsiteX0" fmla="*/ 0 w 281749"/>
                  <a:gd name="connsiteY0" fmla="*/ 142970 h 283845"/>
                  <a:gd name="connsiteX1" fmla="*/ 0 w 281749"/>
                  <a:gd name="connsiteY1" fmla="*/ 141923 h 283845"/>
                  <a:gd name="connsiteX2" fmla="*/ 140875 w 281749"/>
                  <a:gd name="connsiteY2" fmla="*/ 0 h 283845"/>
                  <a:gd name="connsiteX3" fmla="*/ 281750 w 281749"/>
                  <a:gd name="connsiteY3" fmla="*/ 140875 h 283845"/>
                  <a:gd name="connsiteX4" fmla="*/ 281750 w 281749"/>
                  <a:gd name="connsiteY4" fmla="*/ 141923 h 283845"/>
                  <a:gd name="connsiteX5" fmla="*/ 140875 w 281749"/>
                  <a:gd name="connsiteY5" fmla="*/ 283845 h 283845"/>
                  <a:gd name="connsiteX6" fmla="*/ 0 w 281749"/>
                  <a:gd name="connsiteY6" fmla="*/ 142970 h 283845"/>
                  <a:gd name="connsiteX7" fmla="*/ 269748 w 281749"/>
                  <a:gd name="connsiteY7" fmla="*/ 142494 h 283845"/>
                  <a:gd name="connsiteX8" fmla="*/ 269748 w 281749"/>
                  <a:gd name="connsiteY8" fmla="*/ 141446 h 283845"/>
                  <a:gd name="connsiteX9" fmla="*/ 140303 w 281749"/>
                  <a:gd name="connsiteY9" fmla="*/ 10858 h 283845"/>
                  <a:gd name="connsiteX10" fmla="*/ 11906 w 281749"/>
                  <a:gd name="connsiteY10" fmla="*/ 141446 h 283845"/>
                  <a:gd name="connsiteX11" fmla="*/ 11906 w 281749"/>
                  <a:gd name="connsiteY11" fmla="*/ 142494 h 283845"/>
                  <a:gd name="connsiteX12" fmla="*/ 141351 w 281749"/>
                  <a:gd name="connsiteY12" fmla="*/ 273082 h 283845"/>
                  <a:gd name="connsiteX13" fmla="*/ 269748 w 281749"/>
                  <a:gd name="connsiteY13" fmla="*/ 142494 h 283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749" h="283845">
                    <a:moveTo>
                      <a:pt x="0" y="142970"/>
                    </a:moveTo>
                    <a:lnTo>
                      <a:pt x="0" y="141923"/>
                    </a:lnTo>
                    <a:cubicBezTo>
                      <a:pt x="0" y="66104"/>
                      <a:pt x="55817" y="0"/>
                      <a:pt x="140875" y="0"/>
                    </a:cubicBezTo>
                    <a:cubicBezTo>
                      <a:pt x="225933" y="0"/>
                      <a:pt x="281750" y="64960"/>
                      <a:pt x="281750" y="140875"/>
                    </a:cubicBezTo>
                    <a:lnTo>
                      <a:pt x="281750" y="141923"/>
                    </a:lnTo>
                    <a:cubicBezTo>
                      <a:pt x="281750" y="217742"/>
                      <a:pt x="225933" y="283845"/>
                      <a:pt x="140875" y="283845"/>
                    </a:cubicBezTo>
                    <a:cubicBezTo>
                      <a:pt x="55817" y="283845"/>
                      <a:pt x="0" y="218885"/>
                      <a:pt x="0" y="142970"/>
                    </a:cubicBezTo>
                    <a:close/>
                    <a:moveTo>
                      <a:pt x="269748" y="142494"/>
                    </a:moveTo>
                    <a:lnTo>
                      <a:pt x="269748" y="141446"/>
                    </a:lnTo>
                    <a:cubicBezTo>
                      <a:pt x="269748" y="70485"/>
                      <a:pt x="216122" y="10858"/>
                      <a:pt x="140303" y="10858"/>
                    </a:cubicBezTo>
                    <a:cubicBezTo>
                      <a:pt x="64484" y="10858"/>
                      <a:pt x="11906" y="70485"/>
                      <a:pt x="11906" y="141446"/>
                    </a:cubicBezTo>
                    <a:lnTo>
                      <a:pt x="11906" y="142494"/>
                    </a:lnTo>
                    <a:cubicBezTo>
                      <a:pt x="11906" y="213455"/>
                      <a:pt x="65532" y="273082"/>
                      <a:pt x="141351" y="273082"/>
                    </a:cubicBezTo>
                    <a:cubicBezTo>
                      <a:pt x="217170" y="273082"/>
                      <a:pt x="269748" y="213455"/>
                      <a:pt x="269748" y="142494"/>
                    </a:cubicBezTo>
                    <a:close/>
                  </a:path>
                </a:pathLst>
              </a:custGeom>
              <a:solidFill>
                <a:srgbClr val="002D5D"/>
              </a:solidFill>
              <a:ln w="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9E201A66-212F-7477-7606-22396A431C9D}"/>
                  </a:ext>
                </a:extLst>
              </p:cNvPr>
              <p:cNvSpPr/>
              <p:nvPr/>
            </p:nvSpPr>
            <p:spPr>
              <a:xfrm>
                <a:off x="4816506" y="1916905"/>
                <a:ext cx="233933" cy="277272"/>
              </a:xfrm>
              <a:custGeom>
                <a:avLst/>
                <a:gdLst>
                  <a:gd name="connsiteX0" fmla="*/ 0 w 233933"/>
                  <a:gd name="connsiteY0" fmla="*/ 6477 h 277272"/>
                  <a:gd name="connsiteX1" fmla="*/ 11334 w 233933"/>
                  <a:gd name="connsiteY1" fmla="*/ 6477 h 277272"/>
                  <a:gd name="connsiteX2" fmla="*/ 11334 w 233933"/>
                  <a:gd name="connsiteY2" fmla="*/ 80677 h 277272"/>
                  <a:gd name="connsiteX3" fmla="*/ 120205 w 233933"/>
                  <a:gd name="connsiteY3" fmla="*/ 0 h 277272"/>
                  <a:gd name="connsiteX4" fmla="*/ 233934 w 233933"/>
                  <a:gd name="connsiteY4" fmla="*/ 124015 h 277272"/>
                  <a:gd name="connsiteX5" fmla="*/ 233934 w 233933"/>
                  <a:gd name="connsiteY5" fmla="*/ 277273 h 277272"/>
                  <a:gd name="connsiteX6" fmla="*/ 222599 w 233933"/>
                  <a:gd name="connsiteY6" fmla="*/ 277273 h 277272"/>
                  <a:gd name="connsiteX7" fmla="*/ 222599 w 233933"/>
                  <a:gd name="connsiteY7" fmla="*/ 125063 h 277272"/>
                  <a:gd name="connsiteX8" fmla="*/ 119158 w 233933"/>
                  <a:gd name="connsiteY8" fmla="*/ 10763 h 277272"/>
                  <a:gd name="connsiteX9" fmla="*/ 11334 w 233933"/>
                  <a:gd name="connsiteY9" fmla="*/ 127254 h 277272"/>
                  <a:gd name="connsiteX10" fmla="*/ 11334 w 233933"/>
                  <a:gd name="connsiteY10" fmla="*/ 277273 h 277272"/>
                  <a:gd name="connsiteX11" fmla="*/ 0 w 233933"/>
                  <a:gd name="connsiteY11" fmla="*/ 277273 h 277272"/>
                  <a:gd name="connsiteX12" fmla="*/ 0 w 233933"/>
                  <a:gd name="connsiteY12" fmla="*/ 6477 h 27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3933" h="277272">
                    <a:moveTo>
                      <a:pt x="0" y="6477"/>
                    </a:moveTo>
                    <a:lnTo>
                      <a:pt x="11334" y="6477"/>
                    </a:lnTo>
                    <a:lnTo>
                      <a:pt x="11334" y="80677"/>
                    </a:lnTo>
                    <a:cubicBezTo>
                      <a:pt x="20002" y="47625"/>
                      <a:pt x="55721" y="0"/>
                      <a:pt x="120205" y="0"/>
                    </a:cubicBezTo>
                    <a:cubicBezTo>
                      <a:pt x="193357" y="0"/>
                      <a:pt x="233934" y="49340"/>
                      <a:pt x="233934" y="124015"/>
                    </a:cubicBezTo>
                    <a:lnTo>
                      <a:pt x="233934" y="277273"/>
                    </a:lnTo>
                    <a:lnTo>
                      <a:pt x="222599" y="277273"/>
                    </a:lnTo>
                    <a:lnTo>
                      <a:pt x="222599" y="125063"/>
                    </a:lnTo>
                    <a:cubicBezTo>
                      <a:pt x="222599" y="57340"/>
                      <a:pt x="187357" y="10763"/>
                      <a:pt x="119158" y="10763"/>
                    </a:cubicBezTo>
                    <a:cubicBezTo>
                      <a:pt x="59055" y="10763"/>
                      <a:pt x="11334" y="62198"/>
                      <a:pt x="11334" y="127254"/>
                    </a:cubicBezTo>
                    <a:lnTo>
                      <a:pt x="11334" y="277273"/>
                    </a:lnTo>
                    <a:lnTo>
                      <a:pt x="0" y="277273"/>
                    </a:lnTo>
                    <a:lnTo>
                      <a:pt x="0" y="6477"/>
                    </a:lnTo>
                    <a:close/>
                  </a:path>
                </a:pathLst>
              </a:custGeom>
              <a:solidFill>
                <a:srgbClr val="002D5D"/>
              </a:solidFill>
              <a:ln w="0"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3083DE8C-22E1-3D4D-1EE4-0317B0B8E0F7}"/>
                  </a:ext>
                </a:extLst>
              </p:cNvPr>
              <p:cNvSpPr/>
              <p:nvPr/>
            </p:nvSpPr>
            <p:spPr>
              <a:xfrm>
                <a:off x="5127402" y="1797176"/>
                <a:ext cx="154305" cy="397002"/>
              </a:xfrm>
              <a:custGeom>
                <a:avLst/>
                <a:gdLst>
                  <a:gd name="connsiteX0" fmla="*/ 42767 w 154305"/>
                  <a:gd name="connsiteY0" fmla="*/ 136493 h 397002"/>
                  <a:gd name="connsiteX1" fmla="*/ 0 w 154305"/>
                  <a:gd name="connsiteY1" fmla="*/ 136493 h 397002"/>
                  <a:gd name="connsiteX2" fmla="*/ 0 w 154305"/>
                  <a:gd name="connsiteY2" fmla="*/ 126206 h 397002"/>
                  <a:gd name="connsiteX3" fmla="*/ 42767 w 154305"/>
                  <a:gd name="connsiteY3" fmla="*/ 126206 h 397002"/>
                  <a:gd name="connsiteX4" fmla="*/ 42767 w 154305"/>
                  <a:gd name="connsiteY4" fmla="*/ 87249 h 397002"/>
                  <a:gd name="connsiteX5" fmla="*/ 64961 w 154305"/>
                  <a:gd name="connsiteY5" fmla="*/ 18955 h 397002"/>
                  <a:gd name="connsiteX6" fmla="*/ 116396 w 154305"/>
                  <a:gd name="connsiteY6" fmla="*/ 0 h 397002"/>
                  <a:gd name="connsiteX7" fmla="*/ 154305 w 154305"/>
                  <a:gd name="connsiteY7" fmla="*/ 7620 h 397002"/>
                  <a:gd name="connsiteX8" fmla="*/ 154305 w 154305"/>
                  <a:gd name="connsiteY8" fmla="*/ 18955 h 397002"/>
                  <a:gd name="connsiteX9" fmla="*/ 116396 w 154305"/>
                  <a:gd name="connsiteY9" fmla="*/ 11335 h 397002"/>
                  <a:gd name="connsiteX10" fmla="*/ 54102 w 154305"/>
                  <a:gd name="connsiteY10" fmla="*/ 89344 h 397002"/>
                  <a:gd name="connsiteX11" fmla="*/ 54102 w 154305"/>
                  <a:gd name="connsiteY11" fmla="*/ 126206 h 397002"/>
                  <a:gd name="connsiteX12" fmla="*/ 153257 w 154305"/>
                  <a:gd name="connsiteY12" fmla="*/ 126206 h 397002"/>
                  <a:gd name="connsiteX13" fmla="*/ 153257 w 154305"/>
                  <a:gd name="connsiteY13" fmla="*/ 136493 h 397002"/>
                  <a:gd name="connsiteX14" fmla="*/ 54102 w 154305"/>
                  <a:gd name="connsiteY14" fmla="*/ 136493 h 397002"/>
                  <a:gd name="connsiteX15" fmla="*/ 54102 w 154305"/>
                  <a:gd name="connsiteY15" fmla="*/ 397002 h 397002"/>
                  <a:gd name="connsiteX16" fmla="*/ 42767 w 154305"/>
                  <a:gd name="connsiteY16" fmla="*/ 397002 h 397002"/>
                  <a:gd name="connsiteX17" fmla="*/ 42767 w 154305"/>
                  <a:gd name="connsiteY17" fmla="*/ 136493 h 397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4305" h="397002">
                    <a:moveTo>
                      <a:pt x="42767" y="136493"/>
                    </a:moveTo>
                    <a:lnTo>
                      <a:pt x="0" y="136493"/>
                    </a:lnTo>
                    <a:lnTo>
                      <a:pt x="0" y="126206"/>
                    </a:lnTo>
                    <a:lnTo>
                      <a:pt x="42767" y="126206"/>
                    </a:lnTo>
                    <a:lnTo>
                      <a:pt x="42767" y="87249"/>
                    </a:lnTo>
                    <a:cubicBezTo>
                      <a:pt x="42767" y="56388"/>
                      <a:pt x="50863" y="33052"/>
                      <a:pt x="64961" y="18955"/>
                    </a:cubicBezTo>
                    <a:cubicBezTo>
                      <a:pt x="77438" y="6477"/>
                      <a:pt x="94774" y="0"/>
                      <a:pt x="116396" y="0"/>
                    </a:cubicBezTo>
                    <a:cubicBezTo>
                      <a:pt x="132683" y="0"/>
                      <a:pt x="143446" y="2667"/>
                      <a:pt x="154305" y="7620"/>
                    </a:cubicBezTo>
                    <a:lnTo>
                      <a:pt x="154305" y="18955"/>
                    </a:lnTo>
                    <a:cubicBezTo>
                      <a:pt x="144018" y="14097"/>
                      <a:pt x="130493" y="11335"/>
                      <a:pt x="116396" y="11335"/>
                    </a:cubicBezTo>
                    <a:cubicBezTo>
                      <a:pt x="77914" y="11335"/>
                      <a:pt x="54102" y="35719"/>
                      <a:pt x="54102" y="89344"/>
                    </a:cubicBezTo>
                    <a:lnTo>
                      <a:pt x="54102" y="126206"/>
                    </a:lnTo>
                    <a:lnTo>
                      <a:pt x="153257" y="126206"/>
                    </a:lnTo>
                    <a:lnTo>
                      <a:pt x="153257" y="136493"/>
                    </a:lnTo>
                    <a:lnTo>
                      <a:pt x="54102" y="136493"/>
                    </a:lnTo>
                    <a:lnTo>
                      <a:pt x="54102" y="397002"/>
                    </a:lnTo>
                    <a:lnTo>
                      <a:pt x="42767" y="397002"/>
                    </a:lnTo>
                    <a:lnTo>
                      <a:pt x="42767" y="136493"/>
                    </a:lnTo>
                    <a:close/>
                  </a:path>
                </a:pathLst>
              </a:custGeom>
              <a:solidFill>
                <a:srgbClr val="002D5D"/>
              </a:solidFill>
              <a:ln w="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8A456DC6-1A75-1619-CB36-254A320064C7}"/>
                  </a:ext>
                </a:extLst>
              </p:cNvPr>
              <p:cNvSpPr/>
              <p:nvPr/>
            </p:nvSpPr>
            <p:spPr>
              <a:xfrm>
                <a:off x="5305614" y="1916905"/>
                <a:ext cx="254603" cy="283845"/>
              </a:xfrm>
              <a:custGeom>
                <a:avLst/>
                <a:gdLst>
                  <a:gd name="connsiteX0" fmla="*/ 0 w 254603"/>
                  <a:gd name="connsiteY0" fmla="*/ 141923 h 283845"/>
                  <a:gd name="connsiteX1" fmla="*/ 0 w 254603"/>
                  <a:gd name="connsiteY1" fmla="*/ 140875 h 283845"/>
                  <a:gd name="connsiteX2" fmla="*/ 130016 w 254603"/>
                  <a:gd name="connsiteY2" fmla="*/ 0 h 283845"/>
                  <a:gd name="connsiteX3" fmla="*/ 254603 w 254603"/>
                  <a:gd name="connsiteY3" fmla="*/ 142970 h 283845"/>
                  <a:gd name="connsiteX4" fmla="*/ 254603 w 254603"/>
                  <a:gd name="connsiteY4" fmla="*/ 145161 h 283845"/>
                  <a:gd name="connsiteX5" fmla="*/ 12478 w 254603"/>
                  <a:gd name="connsiteY5" fmla="*/ 145161 h 283845"/>
                  <a:gd name="connsiteX6" fmla="*/ 136017 w 254603"/>
                  <a:gd name="connsiteY6" fmla="*/ 272987 h 283845"/>
                  <a:gd name="connsiteX7" fmla="*/ 236220 w 254603"/>
                  <a:gd name="connsiteY7" fmla="*/ 218313 h 283845"/>
                  <a:gd name="connsiteX8" fmla="*/ 245459 w 254603"/>
                  <a:gd name="connsiteY8" fmla="*/ 224790 h 283845"/>
                  <a:gd name="connsiteX9" fmla="*/ 135541 w 254603"/>
                  <a:gd name="connsiteY9" fmla="*/ 283845 h 283845"/>
                  <a:gd name="connsiteX10" fmla="*/ 95 w 254603"/>
                  <a:gd name="connsiteY10" fmla="*/ 141923 h 283845"/>
                  <a:gd name="connsiteX11" fmla="*/ 242126 w 254603"/>
                  <a:gd name="connsiteY11" fmla="*/ 134874 h 283845"/>
                  <a:gd name="connsiteX12" fmla="*/ 129445 w 254603"/>
                  <a:gd name="connsiteY12" fmla="*/ 10858 h 283845"/>
                  <a:gd name="connsiteX13" fmla="*/ 12478 w 254603"/>
                  <a:gd name="connsiteY13" fmla="*/ 134874 h 283845"/>
                  <a:gd name="connsiteX14" fmla="*/ 242126 w 254603"/>
                  <a:gd name="connsiteY14" fmla="*/ 134874 h 283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603" h="283845">
                    <a:moveTo>
                      <a:pt x="0" y="141923"/>
                    </a:moveTo>
                    <a:lnTo>
                      <a:pt x="0" y="140875"/>
                    </a:lnTo>
                    <a:cubicBezTo>
                      <a:pt x="0" y="60674"/>
                      <a:pt x="54674" y="0"/>
                      <a:pt x="130016" y="0"/>
                    </a:cubicBezTo>
                    <a:cubicBezTo>
                      <a:pt x="215646" y="0"/>
                      <a:pt x="254603" y="75248"/>
                      <a:pt x="254603" y="142970"/>
                    </a:cubicBezTo>
                    <a:lnTo>
                      <a:pt x="254603" y="145161"/>
                    </a:lnTo>
                    <a:lnTo>
                      <a:pt x="12478" y="145161"/>
                    </a:lnTo>
                    <a:cubicBezTo>
                      <a:pt x="14669" y="223171"/>
                      <a:pt x="69342" y="272987"/>
                      <a:pt x="136017" y="272987"/>
                    </a:cubicBezTo>
                    <a:cubicBezTo>
                      <a:pt x="177737" y="272987"/>
                      <a:pt x="214598" y="248602"/>
                      <a:pt x="236220" y="218313"/>
                    </a:cubicBezTo>
                    <a:lnTo>
                      <a:pt x="245459" y="224790"/>
                    </a:lnTo>
                    <a:cubicBezTo>
                      <a:pt x="222123" y="258413"/>
                      <a:pt x="183166" y="283845"/>
                      <a:pt x="135541" y="283845"/>
                    </a:cubicBezTo>
                    <a:cubicBezTo>
                      <a:pt x="61341" y="283845"/>
                      <a:pt x="95" y="229171"/>
                      <a:pt x="95" y="141923"/>
                    </a:cubicBezTo>
                    <a:close/>
                    <a:moveTo>
                      <a:pt x="242126" y="134874"/>
                    </a:moveTo>
                    <a:cubicBezTo>
                      <a:pt x="239935" y="73152"/>
                      <a:pt x="200978" y="10858"/>
                      <a:pt x="129445" y="10858"/>
                    </a:cubicBezTo>
                    <a:cubicBezTo>
                      <a:pt x="62294" y="10858"/>
                      <a:pt x="15145" y="63913"/>
                      <a:pt x="12478" y="134874"/>
                    </a:cubicBezTo>
                    <a:lnTo>
                      <a:pt x="242126" y="134874"/>
                    </a:lnTo>
                    <a:close/>
                  </a:path>
                </a:pathLst>
              </a:custGeom>
              <a:solidFill>
                <a:srgbClr val="002D5D"/>
              </a:solidFill>
              <a:ln w="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14CEB038-A0D9-57B1-9473-06D41004259D}"/>
                  </a:ext>
                </a:extLst>
              </p:cNvPr>
              <p:cNvSpPr/>
              <p:nvPr/>
            </p:nvSpPr>
            <p:spPr>
              <a:xfrm>
                <a:off x="5645752" y="1916900"/>
                <a:ext cx="122967" cy="277373"/>
              </a:xfrm>
              <a:custGeom>
                <a:avLst/>
                <a:gdLst>
                  <a:gd name="connsiteX0" fmla="*/ 0 w 122967"/>
                  <a:gd name="connsiteY0" fmla="*/ 6482 h 277373"/>
                  <a:gd name="connsiteX1" fmla="*/ 11335 w 122967"/>
                  <a:gd name="connsiteY1" fmla="*/ 6482 h 277373"/>
                  <a:gd name="connsiteX2" fmla="*/ 11335 w 122967"/>
                  <a:gd name="connsiteY2" fmla="*/ 93159 h 277373"/>
                  <a:gd name="connsiteX3" fmla="*/ 122968 w 122967"/>
                  <a:gd name="connsiteY3" fmla="*/ 5 h 277373"/>
                  <a:gd name="connsiteX4" fmla="*/ 122968 w 122967"/>
                  <a:gd name="connsiteY4" fmla="*/ 10863 h 277373"/>
                  <a:gd name="connsiteX5" fmla="*/ 120301 w 122967"/>
                  <a:gd name="connsiteY5" fmla="*/ 10863 h 277373"/>
                  <a:gd name="connsiteX6" fmla="*/ 11430 w 122967"/>
                  <a:gd name="connsiteY6" fmla="*/ 137070 h 277373"/>
                  <a:gd name="connsiteX7" fmla="*/ 11430 w 122967"/>
                  <a:gd name="connsiteY7" fmla="*/ 277373 h 277373"/>
                  <a:gd name="connsiteX8" fmla="*/ 95 w 122967"/>
                  <a:gd name="connsiteY8" fmla="*/ 277373 h 277373"/>
                  <a:gd name="connsiteX9" fmla="*/ 95 w 122967"/>
                  <a:gd name="connsiteY9" fmla="*/ 6577 h 27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967" h="277373">
                    <a:moveTo>
                      <a:pt x="0" y="6482"/>
                    </a:moveTo>
                    <a:lnTo>
                      <a:pt x="11335" y="6482"/>
                    </a:lnTo>
                    <a:lnTo>
                      <a:pt x="11335" y="93159"/>
                    </a:lnTo>
                    <a:cubicBezTo>
                      <a:pt x="23813" y="48201"/>
                      <a:pt x="62770" y="-567"/>
                      <a:pt x="122968" y="5"/>
                    </a:cubicBezTo>
                    <a:lnTo>
                      <a:pt x="122968" y="10863"/>
                    </a:lnTo>
                    <a:lnTo>
                      <a:pt x="120301" y="10863"/>
                    </a:lnTo>
                    <a:cubicBezTo>
                      <a:pt x="52578" y="10863"/>
                      <a:pt x="11430" y="85063"/>
                      <a:pt x="11430" y="137070"/>
                    </a:cubicBezTo>
                    <a:lnTo>
                      <a:pt x="11430" y="277373"/>
                    </a:lnTo>
                    <a:lnTo>
                      <a:pt x="95" y="277373"/>
                    </a:lnTo>
                    <a:lnTo>
                      <a:pt x="95" y="6577"/>
                    </a:lnTo>
                    <a:close/>
                  </a:path>
                </a:pathLst>
              </a:custGeom>
              <a:solidFill>
                <a:srgbClr val="002D5D"/>
              </a:solidFill>
              <a:ln w="0"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C9800DB3-6FF7-EB4C-4B01-8371CDA04058}"/>
                  </a:ext>
                </a:extLst>
              </p:cNvPr>
              <p:cNvSpPr/>
              <p:nvPr/>
            </p:nvSpPr>
            <p:spPr>
              <a:xfrm>
                <a:off x="5800153" y="1916905"/>
                <a:ext cx="254603" cy="283845"/>
              </a:xfrm>
              <a:custGeom>
                <a:avLst/>
                <a:gdLst>
                  <a:gd name="connsiteX0" fmla="*/ 0 w 254603"/>
                  <a:gd name="connsiteY0" fmla="*/ 141923 h 283845"/>
                  <a:gd name="connsiteX1" fmla="*/ 0 w 254603"/>
                  <a:gd name="connsiteY1" fmla="*/ 140875 h 283845"/>
                  <a:gd name="connsiteX2" fmla="*/ 130016 w 254603"/>
                  <a:gd name="connsiteY2" fmla="*/ 0 h 283845"/>
                  <a:gd name="connsiteX3" fmla="*/ 254603 w 254603"/>
                  <a:gd name="connsiteY3" fmla="*/ 142970 h 283845"/>
                  <a:gd name="connsiteX4" fmla="*/ 254603 w 254603"/>
                  <a:gd name="connsiteY4" fmla="*/ 145161 h 283845"/>
                  <a:gd name="connsiteX5" fmla="*/ 12478 w 254603"/>
                  <a:gd name="connsiteY5" fmla="*/ 145161 h 283845"/>
                  <a:gd name="connsiteX6" fmla="*/ 136017 w 254603"/>
                  <a:gd name="connsiteY6" fmla="*/ 272987 h 283845"/>
                  <a:gd name="connsiteX7" fmla="*/ 236220 w 254603"/>
                  <a:gd name="connsiteY7" fmla="*/ 218313 h 283845"/>
                  <a:gd name="connsiteX8" fmla="*/ 245459 w 254603"/>
                  <a:gd name="connsiteY8" fmla="*/ 224790 h 283845"/>
                  <a:gd name="connsiteX9" fmla="*/ 135541 w 254603"/>
                  <a:gd name="connsiteY9" fmla="*/ 283845 h 283845"/>
                  <a:gd name="connsiteX10" fmla="*/ 95 w 254603"/>
                  <a:gd name="connsiteY10" fmla="*/ 141923 h 283845"/>
                  <a:gd name="connsiteX11" fmla="*/ 242125 w 254603"/>
                  <a:gd name="connsiteY11" fmla="*/ 134874 h 283845"/>
                  <a:gd name="connsiteX12" fmla="*/ 129445 w 254603"/>
                  <a:gd name="connsiteY12" fmla="*/ 10858 h 283845"/>
                  <a:gd name="connsiteX13" fmla="*/ 12478 w 254603"/>
                  <a:gd name="connsiteY13" fmla="*/ 134874 h 283845"/>
                  <a:gd name="connsiteX14" fmla="*/ 242125 w 254603"/>
                  <a:gd name="connsiteY14" fmla="*/ 134874 h 283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603" h="283845">
                    <a:moveTo>
                      <a:pt x="0" y="141923"/>
                    </a:moveTo>
                    <a:lnTo>
                      <a:pt x="0" y="140875"/>
                    </a:lnTo>
                    <a:cubicBezTo>
                      <a:pt x="0" y="60674"/>
                      <a:pt x="54673" y="0"/>
                      <a:pt x="130016" y="0"/>
                    </a:cubicBezTo>
                    <a:cubicBezTo>
                      <a:pt x="215646" y="0"/>
                      <a:pt x="254603" y="75248"/>
                      <a:pt x="254603" y="142970"/>
                    </a:cubicBezTo>
                    <a:lnTo>
                      <a:pt x="254603" y="145161"/>
                    </a:lnTo>
                    <a:lnTo>
                      <a:pt x="12478" y="145161"/>
                    </a:lnTo>
                    <a:cubicBezTo>
                      <a:pt x="14669" y="223171"/>
                      <a:pt x="69342" y="272987"/>
                      <a:pt x="136017" y="272987"/>
                    </a:cubicBezTo>
                    <a:cubicBezTo>
                      <a:pt x="177736" y="272987"/>
                      <a:pt x="214598" y="248602"/>
                      <a:pt x="236220" y="218313"/>
                    </a:cubicBezTo>
                    <a:lnTo>
                      <a:pt x="245459" y="224790"/>
                    </a:lnTo>
                    <a:cubicBezTo>
                      <a:pt x="222123" y="258413"/>
                      <a:pt x="183166" y="283845"/>
                      <a:pt x="135541" y="283845"/>
                    </a:cubicBezTo>
                    <a:cubicBezTo>
                      <a:pt x="61341" y="283845"/>
                      <a:pt x="95" y="229171"/>
                      <a:pt x="95" y="141923"/>
                    </a:cubicBezTo>
                    <a:close/>
                    <a:moveTo>
                      <a:pt x="242125" y="134874"/>
                    </a:moveTo>
                    <a:cubicBezTo>
                      <a:pt x="239935" y="73152"/>
                      <a:pt x="200977" y="10858"/>
                      <a:pt x="129445" y="10858"/>
                    </a:cubicBezTo>
                    <a:cubicBezTo>
                      <a:pt x="62294" y="10858"/>
                      <a:pt x="15145" y="63913"/>
                      <a:pt x="12478" y="134874"/>
                    </a:cubicBezTo>
                    <a:lnTo>
                      <a:pt x="242125" y="134874"/>
                    </a:lnTo>
                    <a:close/>
                  </a:path>
                </a:pathLst>
              </a:custGeom>
              <a:solidFill>
                <a:srgbClr val="002D5D"/>
              </a:solidFill>
              <a:ln w="0"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5840A9D6-D26A-A42B-DA61-0F14639E2744}"/>
                  </a:ext>
                </a:extLst>
              </p:cNvPr>
              <p:cNvSpPr/>
              <p:nvPr/>
            </p:nvSpPr>
            <p:spPr>
              <a:xfrm>
                <a:off x="6140385" y="1916905"/>
                <a:ext cx="233933" cy="277272"/>
              </a:xfrm>
              <a:custGeom>
                <a:avLst/>
                <a:gdLst>
                  <a:gd name="connsiteX0" fmla="*/ 0 w 233933"/>
                  <a:gd name="connsiteY0" fmla="*/ 6477 h 277272"/>
                  <a:gd name="connsiteX1" fmla="*/ 11335 w 233933"/>
                  <a:gd name="connsiteY1" fmla="*/ 6477 h 277272"/>
                  <a:gd name="connsiteX2" fmla="*/ 11335 w 233933"/>
                  <a:gd name="connsiteY2" fmla="*/ 80677 h 277272"/>
                  <a:gd name="connsiteX3" fmla="*/ 120206 w 233933"/>
                  <a:gd name="connsiteY3" fmla="*/ 0 h 277272"/>
                  <a:gd name="connsiteX4" fmla="*/ 233934 w 233933"/>
                  <a:gd name="connsiteY4" fmla="*/ 124015 h 277272"/>
                  <a:gd name="connsiteX5" fmla="*/ 233934 w 233933"/>
                  <a:gd name="connsiteY5" fmla="*/ 277273 h 277272"/>
                  <a:gd name="connsiteX6" fmla="*/ 222600 w 233933"/>
                  <a:gd name="connsiteY6" fmla="*/ 277273 h 277272"/>
                  <a:gd name="connsiteX7" fmla="*/ 222600 w 233933"/>
                  <a:gd name="connsiteY7" fmla="*/ 125063 h 277272"/>
                  <a:gd name="connsiteX8" fmla="*/ 119158 w 233933"/>
                  <a:gd name="connsiteY8" fmla="*/ 10763 h 277272"/>
                  <a:gd name="connsiteX9" fmla="*/ 11335 w 233933"/>
                  <a:gd name="connsiteY9" fmla="*/ 127254 h 277272"/>
                  <a:gd name="connsiteX10" fmla="*/ 11335 w 233933"/>
                  <a:gd name="connsiteY10" fmla="*/ 277273 h 277272"/>
                  <a:gd name="connsiteX11" fmla="*/ 0 w 233933"/>
                  <a:gd name="connsiteY11" fmla="*/ 277273 h 277272"/>
                  <a:gd name="connsiteX12" fmla="*/ 0 w 233933"/>
                  <a:gd name="connsiteY12" fmla="*/ 6477 h 27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3933" h="277272">
                    <a:moveTo>
                      <a:pt x="0" y="6477"/>
                    </a:moveTo>
                    <a:lnTo>
                      <a:pt x="11335" y="6477"/>
                    </a:lnTo>
                    <a:lnTo>
                      <a:pt x="11335" y="80677"/>
                    </a:lnTo>
                    <a:cubicBezTo>
                      <a:pt x="20003" y="47625"/>
                      <a:pt x="55722" y="0"/>
                      <a:pt x="120206" y="0"/>
                    </a:cubicBezTo>
                    <a:cubicBezTo>
                      <a:pt x="193358" y="0"/>
                      <a:pt x="233934" y="49340"/>
                      <a:pt x="233934" y="124015"/>
                    </a:cubicBezTo>
                    <a:lnTo>
                      <a:pt x="233934" y="277273"/>
                    </a:lnTo>
                    <a:lnTo>
                      <a:pt x="222600" y="277273"/>
                    </a:lnTo>
                    <a:lnTo>
                      <a:pt x="222600" y="125063"/>
                    </a:lnTo>
                    <a:cubicBezTo>
                      <a:pt x="222600" y="57340"/>
                      <a:pt x="187357" y="10763"/>
                      <a:pt x="119158" y="10763"/>
                    </a:cubicBezTo>
                    <a:cubicBezTo>
                      <a:pt x="59055" y="10763"/>
                      <a:pt x="11335" y="62198"/>
                      <a:pt x="11335" y="127254"/>
                    </a:cubicBezTo>
                    <a:lnTo>
                      <a:pt x="11335" y="277273"/>
                    </a:lnTo>
                    <a:lnTo>
                      <a:pt x="0" y="277273"/>
                    </a:lnTo>
                    <a:lnTo>
                      <a:pt x="0" y="6477"/>
                    </a:lnTo>
                    <a:close/>
                  </a:path>
                </a:pathLst>
              </a:custGeom>
              <a:solidFill>
                <a:srgbClr val="002D5D"/>
              </a:solidFill>
              <a:ln w="0"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EA9813F5-7217-EDD8-40FE-005B466A954B}"/>
                  </a:ext>
                </a:extLst>
              </p:cNvPr>
              <p:cNvSpPr/>
              <p:nvPr/>
            </p:nvSpPr>
            <p:spPr>
              <a:xfrm>
                <a:off x="6456139" y="1917001"/>
                <a:ext cx="248602" cy="283844"/>
              </a:xfrm>
              <a:custGeom>
                <a:avLst/>
                <a:gdLst>
                  <a:gd name="connsiteX0" fmla="*/ 0 w 248602"/>
                  <a:gd name="connsiteY0" fmla="*/ 142399 h 283844"/>
                  <a:gd name="connsiteX1" fmla="*/ 0 w 248602"/>
                  <a:gd name="connsiteY1" fmla="*/ 141351 h 283844"/>
                  <a:gd name="connsiteX2" fmla="*/ 138684 w 248602"/>
                  <a:gd name="connsiteY2" fmla="*/ 0 h 283844"/>
                  <a:gd name="connsiteX3" fmla="*/ 246983 w 248602"/>
                  <a:gd name="connsiteY3" fmla="*/ 50387 h 283844"/>
                  <a:gd name="connsiteX4" fmla="*/ 238887 w 248602"/>
                  <a:gd name="connsiteY4" fmla="*/ 58007 h 283844"/>
                  <a:gd name="connsiteX5" fmla="*/ 138113 w 248602"/>
                  <a:gd name="connsiteY5" fmla="*/ 10858 h 283844"/>
                  <a:gd name="connsiteX6" fmla="*/ 11906 w 248602"/>
                  <a:gd name="connsiteY6" fmla="*/ 140875 h 283844"/>
                  <a:gd name="connsiteX7" fmla="*/ 11906 w 248602"/>
                  <a:gd name="connsiteY7" fmla="*/ 141923 h 283844"/>
                  <a:gd name="connsiteX8" fmla="*/ 138684 w 248602"/>
                  <a:gd name="connsiteY8" fmla="*/ 272986 h 283844"/>
                  <a:gd name="connsiteX9" fmla="*/ 240506 w 248602"/>
                  <a:gd name="connsiteY9" fmla="*/ 222599 h 283844"/>
                  <a:gd name="connsiteX10" fmla="*/ 248602 w 248602"/>
                  <a:gd name="connsiteY10" fmla="*/ 230219 h 283844"/>
                  <a:gd name="connsiteX11" fmla="*/ 138113 w 248602"/>
                  <a:gd name="connsiteY11" fmla="*/ 283845 h 283844"/>
                  <a:gd name="connsiteX12" fmla="*/ 0 w 248602"/>
                  <a:gd name="connsiteY12" fmla="*/ 142494 h 28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602" h="283844">
                    <a:moveTo>
                      <a:pt x="0" y="142399"/>
                    </a:moveTo>
                    <a:lnTo>
                      <a:pt x="0" y="141351"/>
                    </a:lnTo>
                    <a:cubicBezTo>
                      <a:pt x="0" y="64389"/>
                      <a:pt x="60103" y="0"/>
                      <a:pt x="138684" y="0"/>
                    </a:cubicBezTo>
                    <a:cubicBezTo>
                      <a:pt x="188500" y="0"/>
                      <a:pt x="219933" y="21622"/>
                      <a:pt x="246983" y="50387"/>
                    </a:cubicBezTo>
                    <a:lnTo>
                      <a:pt x="238887" y="58007"/>
                    </a:lnTo>
                    <a:cubicBezTo>
                      <a:pt x="214503" y="32004"/>
                      <a:pt x="183642" y="10858"/>
                      <a:pt x="138113" y="10858"/>
                    </a:cubicBezTo>
                    <a:cubicBezTo>
                      <a:pt x="66104" y="10858"/>
                      <a:pt x="11906" y="70485"/>
                      <a:pt x="11906" y="140875"/>
                    </a:cubicBezTo>
                    <a:lnTo>
                      <a:pt x="11906" y="141923"/>
                    </a:lnTo>
                    <a:cubicBezTo>
                      <a:pt x="11906" y="212312"/>
                      <a:pt x="67723" y="272986"/>
                      <a:pt x="138684" y="272986"/>
                    </a:cubicBezTo>
                    <a:cubicBezTo>
                      <a:pt x="185261" y="272986"/>
                      <a:pt x="216694" y="249650"/>
                      <a:pt x="240506" y="222599"/>
                    </a:cubicBezTo>
                    <a:lnTo>
                      <a:pt x="248602" y="230219"/>
                    </a:lnTo>
                    <a:cubicBezTo>
                      <a:pt x="223171" y="260032"/>
                      <a:pt x="188976" y="283845"/>
                      <a:pt x="138113" y="283845"/>
                    </a:cubicBezTo>
                    <a:cubicBezTo>
                      <a:pt x="60674" y="283845"/>
                      <a:pt x="0" y="219361"/>
                      <a:pt x="0" y="142494"/>
                    </a:cubicBezTo>
                    <a:close/>
                  </a:path>
                </a:pathLst>
              </a:custGeom>
              <a:solidFill>
                <a:srgbClr val="002D5D"/>
              </a:solidFill>
              <a:ln w="0"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F646EE4D-02B5-BAD6-8791-ADCE8453A5AD}"/>
                  </a:ext>
                </a:extLst>
              </p:cNvPr>
              <p:cNvSpPr/>
              <p:nvPr/>
            </p:nvSpPr>
            <p:spPr>
              <a:xfrm>
                <a:off x="6757320" y="1916905"/>
                <a:ext cx="254603" cy="283845"/>
              </a:xfrm>
              <a:custGeom>
                <a:avLst/>
                <a:gdLst>
                  <a:gd name="connsiteX0" fmla="*/ 0 w 254603"/>
                  <a:gd name="connsiteY0" fmla="*/ 141923 h 283845"/>
                  <a:gd name="connsiteX1" fmla="*/ 0 w 254603"/>
                  <a:gd name="connsiteY1" fmla="*/ 140875 h 283845"/>
                  <a:gd name="connsiteX2" fmla="*/ 130016 w 254603"/>
                  <a:gd name="connsiteY2" fmla="*/ 0 h 283845"/>
                  <a:gd name="connsiteX3" fmla="*/ 254603 w 254603"/>
                  <a:gd name="connsiteY3" fmla="*/ 142970 h 283845"/>
                  <a:gd name="connsiteX4" fmla="*/ 254603 w 254603"/>
                  <a:gd name="connsiteY4" fmla="*/ 145161 h 283845"/>
                  <a:gd name="connsiteX5" fmla="*/ 12478 w 254603"/>
                  <a:gd name="connsiteY5" fmla="*/ 145161 h 283845"/>
                  <a:gd name="connsiteX6" fmla="*/ 136017 w 254603"/>
                  <a:gd name="connsiteY6" fmla="*/ 272987 h 283845"/>
                  <a:gd name="connsiteX7" fmla="*/ 236220 w 254603"/>
                  <a:gd name="connsiteY7" fmla="*/ 218313 h 283845"/>
                  <a:gd name="connsiteX8" fmla="*/ 245459 w 254603"/>
                  <a:gd name="connsiteY8" fmla="*/ 224790 h 283845"/>
                  <a:gd name="connsiteX9" fmla="*/ 135541 w 254603"/>
                  <a:gd name="connsiteY9" fmla="*/ 283845 h 283845"/>
                  <a:gd name="connsiteX10" fmla="*/ 95 w 254603"/>
                  <a:gd name="connsiteY10" fmla="*/ 141923 h 283845"/>
                  <a:gd name="connsiteX11" fmla="*/ 242125 w 254603"/>
                  <a:gd name="connsiteY11" fmla="*/ 134874 h 283845"/>
                  <a:gd name="connsiteX12" fmla="*/ 129445 w 254603"/>
                  <a:gd name="connsiteY12" fmla="*/ 10858 h 283845"/>
                  <a:gd name="connsiteX13" fmla="*/ 12478 w 254603"/>
                  <a:gd name="connsiteY13" fmla="*/ 134874 h 283845"/>
                  <a:gd name="connsiteX14" fmla="*/ 242125 w 254603"/>
                  <a:gd name="connsiteY14" fmla="*/ 134874 h 283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603" h="283845">
                    <a:moveTo>
                      <a:pt x="0" y="141923"/>
                    </a:moveTo>
                    <a:lnTo>
                      <a:pt x="0" y="140875"/>
                    </a:lnTo>
                    <a:cubicBezTo>
                      <a:pt x="0" y="60674"/>
                      <a:pt x="54673" y="0"/>
                      <a:pt x="130016" y="0"/>
                    </a:cubicBezTo>
                    <a:cubicBezTo>
                      <a:pt x="215646" y="0"/>
                      <a:pt x="254603" y="75248"/>
                      <a:pt x="254603" y="142970"/>
                    </a:cubicBezTo>
                    <a:lnTo>
                      <a:pt x="254603" y="145161"/>
                    </a:lnTo>
                    <a:lnTo>
                      <a:pt x="12478" y="145161"/>
                    </a:lnTo>
                    <a:cubicBezTo>
                      <a:pt x="14668" y="223171"/>
                      <a:pt x="69342" y="272987"/>
                      <a:pt x="136017" y="272987"/>
                    </a:cubicBezTo>
                    <a:cubicBezTo>
                      <a:pt x="177737" y="272987"/>
                      <a:pt x="214599" y="248602"/>
                      <a:pt x="236220" y="218313"/>
                    </a:cubicBezTo>
                    <a:lnTo>
                      <a:pt x="245459" y="224790"/>
                    </a:lnTo>
                    <a:cubicBezTo>
                      <a:pt x="222123" y="258413"/>
                      <a:pt x="183166" y="283845"/>
                      <a:pt x="135541" y="283845"/>
                    </a:cubicBezTo>
                    <a:cubicBezTo>
                      <a:pt x="61341" y="283845"/>
                      <a:pt x="95" y="229171"/>
                      <a:pt x="95" y="141923"/>
                    </a:cubicBezTo>
                    <a:close/>
                    <a:moveTo>
                      <a:pt x="242125" y="134874"/>
                    </a:moveTo>
                    <a:cubicBezTo>
                      <a:pt x="239935" y="73152"/>
                      <a:pt x="200978" y="10858"/>
                      <a:pt x="129445" y="10858"/>
                    </a:cubicBezTo>
                    <a:cubicBezTo>
                      <a:pt x="62293" y="10858"/>
                      <a:pt x="15145" y="63913"/>
                      <a:pt x="12478" y="134874"/>
                    </a:cubicBezTo>
                    <a:lnTo>
                      <a:pt x="242125" y="134874"/>
                    </a:lnTo>
                    <a:close/>
                  </a:path>
                </a:pathLst>
              </a:custGeom>
              <a:solidFill>
                <a:srgbClr val="002D5D"/>
              </a:solidFill>
              <a:ln w="0" cap="flat">
                <a:noFill/>
                <a:prstDash val="solid"/>
                <a:miter/>
              </a:ln>
            </p:spPr>
            <p:txBody>
              <a:bodyPr rtlCol="0" anchor="ctr"/>
              <a:lstStyle/>
              <a:p>
                <a:endParaRPr lang="en-US"/>
              </a:p>
            </p:txBody>
          </p:sp>
        </p:grpSp>
        <p:sp>
          <p:nvSpPr>
            <p:cNvPr id="32" name="Freeform: Shape 31">
              <a:extLst>
                <a:ext uri="{FF2B5EF4-FFF2-40B4-BE49-F238E27FC236}">
                  <a16:creationId xmlns:a16="http://schemas.microsoft.com/office/drawing/2014/main" id="{A42D7C45-77BD-5C52-8493-017DD9D95701}"/>
                </a:ext>
              </a:extLst>
            </p:cNvPr>
            <p:cNvSpPr/>
            <p:nvPr/>
          </p:nvSpPr>
          <p:spPr>
            <a:xfrm>
              <a:off x="1081993" y="1475722"/>
              <a:ext cx="133607" cy="135223"/>
            </a:xfrm>
            <a:custGeom>
              <a:avLst/>
              <a:gdLst>
                <a:gd name="connsiteX0" fmla="*/ 0 w 204692"/>
                <a:gd name="connsiteY0" fmla="*/ 104680 h 207168"/>
                <a:gd name="connsiteX1" fmla="*/ 0 w 204692"/>
                <a:gd name="connsiteY1" fmla="*/ 103918 h 207168"/>
                <a:gd name="connsiteX2" fmla="*/ 101822 w 204692"/>
                <a:gd name="connsiteY2" fmla="*/ 0 h 207168"/>
                <a:gd name="connsiteX3" fmla="*/ 204692 w 204692"/>
                <a:gd name="connsiteY3" fmla="*/ 109061 h 207168"/>
                <a:gd name="connsiteX4" fmla="*/ 204311 w 204692"/>
                <a:gd name="connsiteY4" fmla="*/ 122777 h 207168"/>
                <a:gd name="connsiteX5" fmla="*/ 77153 w 204692"/>
                <a:gd name="connsiteY5" fmla="*/ 122777 h 207168"/>
                <a:gd name="connsiteX6" fmla="*/ 114490 w 204692"/>
                <a:gd name="connsiteY6" fmla="*/ 149257 h 207168"/>
                <a:gd name="connsiteX7" fmla="*/ 154686 w 204692"/>
                <a:gd name="connsiteY7" fmla="*/ 128968 h 207168"/>
                <a:gd name="connsiteX8" fmla="*/ 198882 w 204692"/>
                <a:gd name="connsiteY8" fmla="*/ 164116 h 207168"/>
                <a:gd name="connsiteX9" fmla="*/ 108680 w 204692"/>
                <a:gd name="connsiteY9" fmla="*/ 207169 h 207168"/>
                <a:gd name="connsiteX10" fmla="*/ 0 w 204692"/>
                <a:gd name="connsiteY10" fmla="*/ 104680 h 207168"/>
                <a:gd name="connsiteX11" fmla="*/ 129635 w 204692"/>
                <a:gd name="connsiteY11" fmla="*/ 86487 h 207168"/>
                <a:gd name="connsiteX12" fmla="*/ 102108 w 204692"/>
                <a:gd name="connsiteY12" fmla="*/ 56769 h 207168"/>
                <a:gd name="connsiteX13" fmla="*/ 76009 w 204692"/>
                <a:gd name="connsiteY13" fmla="*/ 86487 h 207168"/>
                <a:gd name="connsiteX14" fmla="*/ 129635 w 204692"/>
                <a:gd name="connsiteY14" fmla="*/ 86487 h 20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4692" h="207168">
                  <a:moveTo>
                    <a:pt x="0" y="104680"/>
                  </a:moveTo>
                  <a:lnTo>
                    <a:pt x="0" y="103918"/>
                  </a:lnTo>
                  <a:cubicBezTo>
                    <a:pt x="0" y="44863"/>
                    <a:pt x="42386" y="0"/>
                    <a:pt x="101822" y="0"/>
                  </a:cubicBezTo>
                  <a:cubicBezTo>
                    <a:pt x="172117" y="0"/>
                    <a:pt x="204692" y="48863"/>
                    <a:pt x="204692" y="109061"/>
                  </a:cubicBezTo>
                  <a:cubicBezTo>
                    <a:pt x="204692" y="113443"/>
                    <a:pt x="204692" y="118491"/>
                    <a:pt x="204311" y="122777"/>
                  </a:cubicBezTo>
                  <a:lnTo>
                    <a:pt x="77153" y="122777"/>
                  </a:lnTo>
                  <a:cubicBezTo>
                    <a:pt x="82963" y="140208"/>
                    <a:pt x="96679" y="149257"/>
                    <a:pt x="114490" y="149257"/>
                  </a:cubicBezTo>
                  <a:cubicBezTo>
                    <a:pt x="129350" y="149257"/>
                    <a:pt x="141637" y="142399"/>
                    <a:pt x="154686" y="128968"/>
                  </a:cubicBezTo>
                  <a:lnTo>
                    <a:pt x="198882" y="164116"/>
                  </a:lnTo>
                  <a:cubicBezTo>
                    <a:pt x="179356" y="189452"/>
                    <a:pt x="151448" y="207169"/>
                    <a:pt x="108680" y="207169"/>
                  </a:cubicBezTo>
                  <a:cubicBezTo>
                    <a:pt x="43815" y="207169"/>
                    <a:pt x="0" y="166211"/>
                    <a:pt x="0" y="104680"/>
                  </a:cubicBezTo>
                  <a:close/>
                  <a:moveTo>
                    <a:pt x="129635" y="86487"/>
                  </a:moveTo>
                  <a:cubicBezTo>
                    <a:pt x="127825" y="67627"/>
                    <a:pt x="116586" y="56769"/>
                    <a:pt x="102108" y="56769"/>
                  </a:cubicBezTo>
                  <a:cubicBezTo>
                    <a:pt x="87630" y="56769"/>
                    <a:pt x="78581" y="68389"/>
                    <a:pt x="76009" y="86487"/>
                  </a:cubicBezTo>
                  <a:lnTo>
                    <a:pt x="129635" y="86487"/>
                  </a:lnTo>
                  <a:close/>
                </a:path>
              </a:pathLst>
            </a:custGeom>
            <a:solidFill>
              <a:srgbClr val="002D5D"/>
            </a:solidFill>
            <a:ln w="0"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25B8D971-9195-3F92-F68B-CC02A6400624}"/>
                </a:ext>
              </a:extLst>
            </p:cNvPr>
            <p:cNvSpPr/>
            <p:nvPr/>
          </p:nvSpPr>
          <p:spPr>
            <a:xfrm>
              <a:off x="1237982" y="1475722"/>
              <a:ext cx="219156" cy="132177"/>
            </a:xfrm>
            <a:custGeom>
              <a:avLst/>
              <a:gdLst>
                <a:gd name="connsiteX0" fmla="*/ 95 w 335756"/>
                <a:gd name="connsiteY0" fmla="*/ 4667 h 202501"/>
                <a:gd name="connsiteX1" fmla="*/ 82296 w 335756"/>
                <a:gd name="connsiteY1" fmla="*/ 4667 h 202501"/>
                <a:gd name="connsiteX2" fmla="*/ 82296 w 335756"/>
                <a:gd name="connsiteY2" fmla="*/ 31147 h 202501"/>
                <a:gd name="connsiteX3" fmla="*/ 142018 w 335756"/>
                <a:gd name="connsiteY3" fmla="*/ 0 h 202501"/>
                <a:gd name="connsiteX4" fmla="*/ 200311 w 335756"/>
                <a:gd name="connsiteY4" fmla="*/ 32575 h 202501"/>
                <a:gd name="connsiteX5" fmla="*/ 267272 w 335756"/>
                <a:gd name="connsiteY5" fmla="*/ 0 h 202501"/>
                <a:gd name="connsiteX6" fmla="*/ 335756 w 335756"/>
                <a:gd name="connsiteY6" fmla="*/ 72104 h 202501"/>
                <a:gd name="connsiteX7" fmla="*/ 335756 w 335756"/>
                <a:gd name="connsiteY7" fmla="*/ 202501 h 202501"/>
                <a:gd name="connsiteX8" fmla="*/ 253555 w 335756"/>
                <a:gd name="connsiteY8" fmla="*/ 202501 h 202501"/>
                <a:gd name="connsiteX9" fmla="*/ 253555 w 335756"/>
                <a:gd name="connsiteY9" fmla="*/ 97822 h 202501"/>
                <a:gd name="connsiteX10" fmla="*/ 231839 w 335756"/>
                <a:gd name="connsiteY10" fmla="*/ 71723 h 202501"/>
                <a:gd name="connsiteX11" fmla="*/ 208979 w 335756"/>
                <a:gd name="connsiteY11" fmla="*/ 97822 h 202501"/>
                <a:gd name="connsiteX12" fmla="*/ 208979 w 335756"/>
                <a:gd name="connsiteY12" fmla="*/ 202501 h 202501"/>
                <a:gd name="connsiteX13" fmla="*/ 126778 w 335756"/>
                <a:gd name="connsiteY13" fmla="*/ 202501 h 202501"/>
                <a:gd name="connsiteX14" fmla="*/ 126778 w 335756"/>
                <a:gd name="connsiteY14" fmla="*/ 97822 h 202501"/>
                <a:gd name="connsiteX15" fmla="*/ 105061 w 335756"/>
                <a:gd name="connsiteY15" fmla="*/ 71723 h 202501"/>
                <a:gd name="connsiteX16" fmla="*/ 82201 w 335756"/>
                <a:gd name="connsiteY16" fmla="*/ 97822 h 202501"/>
                <a:gd name="connsiteX17" fmla="*/ 82201 w 335756"/>
                <a:gd name="connsiteY17" fmla="*/ 202501 h 202501"/>
                <a:gd name="connsiteX18" fmla="*/ 0 w 335756"/>
                <a:gd name="connsiteY18" fmla="*/ 202501 h 202501"/>
                <a:gd name="connsiteX19" fmla="*/ 0 w 335756"/>
                <a:gd name="connsiteY19" fmla="*/ 4763 h 202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5756" h="202501">
                  <a:moveTo>
                    <a:pt x="95" y="4667"/>
                  </a:moveTo>
                  <a:lnTo>
                    <a:pt x="82296" y="4667"/>
                  </a:lnTo>
                  <a:lnTo>
                    <a:pt x="82296" y="31147"/>
                  </a:lnTo>
                  <a:cubicBezTo>
                    <a:pt x="94964" y="14859"/>
                    <a:pt x="114872" y="0"/>
                    <a:pt x="142018" y="0"/>
                  </a:cubicBezTo>
                  <a:cubicBezTo>
                    <a:pt x="169164" y="0"/>
                    <a:pt x="189452" y="11621"/>
                    <a:pt x="200311" y="32575"/>
                  </a:cubicBezTo>
                  <a:cubicBezTo>
                    <a:pt x="216980" y="13716"/>
                    <a:pt x="236887" y="0"/>
                    <a:pt x="267272" y="0"/>
                  </a:cubicBezTo>
                  <a:cubicBezTo>
                    <a:pt x="309658" y="0"/>
                    <a:pt x="335756" y="27527"/>
                    <a:pt x="335756" y="72104"/>
                  </a:cubicBezTo>
                  <a:lnTo>
                    <a:pt x="335756" y="202501"/>
                  </a:lnTo>
                  <a:lnTo>
                    <a:pt x="253555" y="202501"/>
                  </a:lnTo>
                  <a:lnTo>
                    <a:pt x="253555" y="97822"/>
                  </a:lnTo>
                  <a:cubicBezTo>
                    <a:pt x="253555" y="81153"/>
                    <a:pt x="243745" y="71723"/>
                    <a:pt x="231839" y="71723"/>
                  </a:cubicBezTo>
                  <a:cubicBezTo>
                    <a:pt x="219932" y="71723"/>
                    <a:pt x="208979" y="81153"/>
                    <a:pt x="208979" y="97822"/>
                  </a:cubicBezTo>
                  <a:lnTo>
                    <a:pt x="208979" y="202501"/>
                  </a:lnTo>
                  <a:lnTo>
                    <a:pt x="126778" y="202501"/>
                  </a:lnTo>
                  <a:lnTo>
                    <a:pt x="126778" y="97822"/>
                  </a:lnTo>
                  <a:cubicBezTo>
                    <a:pt x="126778" y="81153"/>
                    <a:pt x="116967" y="71723"/>
                    <a:pt x="105061" y="71723"/>
                  </a:cubicBezTo>
                  <a:cubicBezTo>
                    <a:pt x="93155" y="71723"/>
                    <a:pt x="82201" y="81153"/>
                    <a:pt x="82201" y="97822"/>
                  </a:cubicBezTo>
                  <a:lnTo>
                    <a:pt x="82201" y="202501"/>
                  </a:lnTo>
                  <a:lnTo>
                    <a:pt x="0" y="202501"/>
                  </a:lnTo>
                  <a:lnTo>
                    <a:pt x="0" y="4763"/>
                  </a:lnTo>
                  <a:close/>
                </a:path>
              </a:pathLst>
            </a:custGeom>
            <a:solidFill>
              <a:srgbClr val="002D5D"/>
            </a:solidFill>
            <a:ln w="0"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0AAE38C8-AAC6-3687-F3D2-6D1E341319BC}"/>
                </a:ext>
              </a:extLst>
            </p:cNvPr>
            <p:cNvSpPr/>
            <p:nvPr/>
          </p:nvSpPr>
          <p:spPr>
            <a:xfrm>
              <a:off x="1482753" y="1475722"/>
              <a:ext cx="147534" cy="169978"/>
            </a:xfrm>
            <a:custGeom>
              <a:avLst/>
              <a:gdLst>
                <a:gd name="connsiteX0" fmla="*/ 0 w 226028"/>
                <a:gd name="connsiteY0" fmla="*/ 4667 h 260413"/>
                <a:gd name="connsiteX1" fmla="*/ 82201 w 226028"/>
                <a:gd name="connsiteY1" fmla="*/ 4667 h 260413"/>
                <a:gd name="connsiteX2" fmla="*/ 82201 w 226028"/>
                <a:gd name="connsiteY2" fmla="*/ 28956 h 260413"/>
                <a:gd name="connsiteX3" fmla="*/ 140875 w 226028"/>
                <a:gd name="connsiteY3" fmla="*/ 0 h 260413"/>
                <a:gd name="connsiteX4" fmla="*/ 226028 w 226028"/>
                <a:gd name="connsiteY4" fmla="*/ 102108 h 260413"/>
                <a:gd name="connsiteX5" fmla="*/ 226028 w 226028"/>
                <a:gd name="connsiteY5" fmla="*/ 102870 h 260413"/>
                <a:gd name="connsiteX6" fmla="*/ 141637 w 226028"/>
                <a:gd name="connsiteY6" fmla="*/ 207169 h 260413"/>
                <a:gd name="connsiteX7" fmla="*/ 82201 w 226028"/>
                <a:gd name="connsiteY7" fmla="*/ 180022 h 260413"/>
                <a:gd name="connsiteX8" fmla="*/ 82201 w 226028"/>
                <a:gd name="connsiteY8" fmla="*/ 260413 h 260413"/>
                <a:gd name="connsiteX9" fmla="*/ 0 w 226028"/>
                <a:gd name="connsiteY9" fmla="*/ 260413 h 260413"/>
                <a:gd name="connsiteX10" fmla="*/ 0 w 226028"/>
                <a:gd name="connsiteY10" fmla="*/ 4667 h 260413"/>
                <a:gd name="connsiteX11" fmla="*/ 146304 w 226028"/>
                <a:gd name="connsiteY11" fmla="*/ 103918 h 260413"/>
                <a:gd name="connsiteX12" fmla="*/ 146304 w 226028"/>
                <a:gd name="connsiteY12" fmla="*/ 103156 h 260413"/>
                <a:gd name="connsiteX13" fmla="*/ 113348 w 226028"/>
                <a:gd name="connsiteY13" fmla="*/ 67627 h 260413"/>
                <a:gd name="connsiteX14" fmla="*/ 80391 w 226028"/>
                <a:gd name="connsiteY14" fmla="*/ 103156 h 260413"/>
                <a:gd name="connsiteX15" fmla="*/ 80391 w 226028"/>
                <a:gd name="connsiteY15" fmla="*/ 103918 h 260413"/>
                <a:gd name="connsiteX16" fmla="*/ 113348 w 226028"/>
                <a:gd name="connsiteY16" fmla="*/ 139446 h 260413"/>
                <a:gd name="connsiteX17" fmla="*/ 146304 w 226028"/>
                <a:gd name="connsiteY17" fmla="*/ 103918 h 260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6028" h="260413">
                  <a:moveTo>
                    <a:pt x="0" y="4667"/>
                  </a:moveTo>
                  <a:lnTo>
                    <a:pt x="82201" y="4667"/>
                  </a:lnTo>
                  <a:lnTo>
                    <a:pt x="82201" y="28956"/>
                  </a:lnTo>
                  <a:cubicBezTo>
                    <a:pt x="95631" y="14478"/>
                    <a:pt x="110776" y="0"/>
                    <a:pt x="140875" y="0"/>
                  </a:cubicBezTo>
                  <a:cubicBezTo>
                    <a:pt x="188690" y="0"/>
                    <a:pt x="226028" y="41624"/>
                    <a:pt x="226028" y="102108"/>
                  </a:cubicBezTo>
                  <a:lnTo>
                    <a:pt x="226028" y="102870"/>
                  </a:lnTo>
                  <a:cubicBezTo>
                    <a:pt x="226028" y="165544"/>
                    <a:pt x="188404" y="207169"/>
                    <a:pt x="141637" y="207169"/>
                  </a:cubicBezTo>
                  <a:cubicBezTo>
                    <a:pt x="111538" y="207169"/>
                    <a:pt x="94869" y="194119"/>
                    <a:pt x="82201" y="180022"/>
                  </a:cubicBezTo>
                  <a:lnTo>
                    <a:pt x="82201" y="260413"/>
                  </a:lnTo>
                  <a:lnTo>
                    <a:pt x="0" y="260413"/>
                  </a:lnTo>
                  <a:lnTo>
                    <a:pt x="0" y="4667"/>
                  </a:lnTo>
                  <a:close/>
                  <a:moveTo>
                    <a:pt x="146304" y="103918"/>
                  </a:moveTo>
                  <a:lnTo>
                    <a:pt x="146304" y="103156"/>
                  </a:lnTo>
                  <a:cubicBezTo>
                    <a:pt x="146304" y="83248"/>
                    <a:pt x="132207" y="67627"/>
                    <a:pt x="113348" y="67627"/>
                  </a:cubicBezTo>
                  <a:cubicBezTo>
                    <a:pt x="94488" y="67627"/>
                    <a:pt x="80391" y="83153"/>
                    <a:pt x="80391" y="103156"/>
                  </a:cubicBezTo>
                  <a:lnTo>
                    <a:pt x="80391" y="103918"/>
                  </a:lnTo>
                  <a:cubicBezTo>
                    <a:pt x="80391" y="123444"/>
                    <a:pt x="94488" y="139446"/>
                    <a:pt x="113348" y="139446"/>
                  </a:cubicBezTo>
                  <a:cubicBezTo>
                    <a:pt x="132207" y="139446"/>
                    <a:pt x="146304" y="123825"/>
                    <a:pt x="146304" y="103918"/>
                  </a:cubicBezTo>
                  <a:close/>
                </a:path>
              </a:pathLst>
            </a:custGeom>
            <a:solidFill>
              <a:srgbClr val="002D5D"/>
            </a:solidFill>
            <a:ln w="0"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FF16A7FF-4DF5-CCD7-FFA6-1A549D187078}"/>
                </a:ext>
              </a:extLst>
            </p:cNvPr>
            <p:cNvSpPr/>
            <p:nvPr/>
          </p:nvSpPr>
          <p:spPr>
            <a:xfrm>
              <a:off x="1648939" y="1475660"/>
              <a:ext cx="145171" cy="135286"/>
            </a:xfrm>
            <a:custGeom>
              <a:avLst/>
              <a:gdLst>
                <a:gd name="connsiteX0" fmla="*/ 0 w 222408"/>
                <a:gd name="connsiteY0" fmla="*/ 104394 h 207264"/>
                <a:gd name="connsiteX1" fmla="*/ 0 w 222408"/>
                <a:gd name="connsiteY1" fmla="*/ 103632 h 207264"/>
                <a:gd name="connsiteX2" fmla="*/ 111538 w 222408"/>
                <a:gd name="connsiteY2" fmla="*/ 0 h 207264"/>
                <a:gd name="connsiteX3" fmla="*/ 222409 w 222408"/>
                <a:gd name="connsiteY3" fmla="*/ 102870 h 207264"/>
                <a:gd name="connsiteX4" fmla="*/ 222409 w 222408"/>
                <a:gd name="connsiteY4" fmla="*/ 103632 h 207264"/>
                <a:gd name="connsiteX5" fmla="*/ 110871 w 222408"/>
                <a:gd name="connsiteY5" fmla="*/ 207264 h 207264"/>
                <a:gd name="connsiteX6" fmla="*/ 0 w 222408"/>
                <a:gd name="connsiteY6" fmla="*/ 104394 h 207264"/>
                <a:gd name="connsiteX7" fmla="*/ 143446 w 222408"/>
                <a:gd name="connsiteY7" fmla="*/ 104394 h 207264"/>
                <a:gd name="connsiteX8" fmla="*/ 143446 w 222408"/>
                <a:gd name="connsiteY8" fmla="*/ 103632 h 207264"/>
                <a:gd name="connsiteX9" fmla="*/ 110871 w 222408"/>
                <a:gd name="connsiteY9" fmla="*/ 68485 h 207264"/>
                <a:gd name="connsiteX10" fmla="*/ 78962 w 222408"/>
                <a:gd name="connsiteY10" fmla="*/ 102870 h 207264"/>
                <a:gd name="connsiteX11" fmla="*/ 78962 w 222408"/>
                <a:gd name="connsiteY11" fmla="*/ 103632 h 207264"/>
                <a:gd name="connsiteX12" fmla="*/ 111538 w 222408"/>
                <a:gd name="connsiteY12" fmla="*/ 138779 h 207264"/>
                <a:gd name="connsiteX13" fmla="*/ 143446 w 222408"/>
                <a:gd name="connsiteY13" fmla="*/ 104394 h 207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408" h="207264">
                  <a:moveTo>
                    <a:pt x="0" y="104394"/>
                  </a:moveTo>
                  <a:lnTo>
                    <a:pt x="0" y="103632"/>
                  </a:lnTo>
                  <a:cubicBezTo>
                    <a:pt x="0" y="47816"/>
                    <a:pt x="46387" y="0"/>
                    <a:pt x="111538" y="0"/>
                  </a:cubicBezTo>
                  <a:cubicBezTo>
                    <a:pt x="176689" y="0"/>
                    <a:pt x="222409" y="47054"/>
                    <a:pt x="222409" y="102870"/>
                  </a:cubicBezTo>
                  <a:lnTo>
                    <a:pt x="222409" y="103632"/>
                  </a:lnTo>
                  <a:cubicBezTo>
                    <a:pt x="222409" y="159449"/>
                    <a:pt x="176022" y="207264"/>
                    <a:pt x="110871" y="207264"/>
                  </a:cubicBezTo>
                  <a:cubicBezTo>
                    <a:pt x="45720" y="207264"/>
                    <a:pt x="0" y="160211"/>
                    <a:pt x="0" y="104394"/>
                  </a:cubicBezTo>
                  <a:close/>
                  <a:moveTo>
                    <a:pt x="143446" y="104394"/>
                  </a:moveTo>
                  <a:lnTo>
                    <a:pt x="143446" y="103632"/>
                  </a:lnTo>
                  <a:cubicBezTo>
                    <a:pt x="143446" y="84106"/>
                    <a:pt x="128969" y="68485"/>
                    <a:pt x="110871" y="68485"/>
                  </a:cubicBezTo>
                  <a:cubicBezTo>
                    <a:pt x="92773" y="68485"/>
                    <a:pt x="78962" y="84106"/>
                    <a:pt x="78962" y="102870"/>
                  </a:cubicBezTo>
                  <a:lnTo>
                    <a:pt x="78962" y="103632"/>
                  </a:lnTo>
                  <a:cubicBezTo>
                    <a:pt x="78962" y="123158"/>
                    <a:pt x="93440" y="138779"/>
                    <a:pt x="111538" y="138779"/>
                  </a:cubicBezTo>
                  <a:cubicBezTo>
                    <a:pt x="129635" y="138779"/>
                    <a:pt x="143446" y="123158"/>
                    <a:pt x="143446" y="104394"/>
                  </a:cubicBezTo>
                  <a:close/>
                </a:path>
              </a:pathLst>
            </a:custGeom>
            <a:solidFill>
              <a:srgbClr val="002D5D"/>
            </a:solidFill>
            <a:ln w="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0DBB6EC2-0EBE-55A5-4651-24C94CC86B30}"/>
                </a:ext>
              </a:extLst>
            </p:cNvPr>
            <p:cNvSpPr/>
            <p:nvPr/>
          </p:nvSpPr>
          <p:spPr>
            <a:xfrm>
              <a:off x="1803063" y="1478333"/>
              <a:ext cx="203115" cy="130498"/>
            </a:xfrm>
            <a:custGeom>
              <a:avLst/>
              <a:gdLst>
                <a:gd name="connsiteX0" fmla="*/ 0 w 311181"/>
                <a:gd name="connsiteY0" fmla="*/ 667 h 199929"/>
                <a:gd name="connsiteX1" fmla="*/ 78581 w 311181"/>
                <a:gd name="connsiteY1" fmla="*/ 667 h 199929"/>
                <a:gd name="connsiteX2" fmla="*/ 98870 w 311181"/>
                <a:gd name="connsiteY2" fmla="*/ 80391 h 199929"/>
                <a:gd name="connsiteX3" fmla="*/ 122777 w 311181"/>
                <a:gd name="connsiteY3" fmla="*/ 0 h 199929"/>
                <a:gd name="connsiteX4" fmla="*/ 188309 w 311181"/>
                <a:gd name="connsiteY4" fmla="*/ 0 h 199929"/>
                <a:gd name="connsiteX5" fmla="*/ 212598 w 311181"/>
                <a:gd name="connsiteY5" fmla="*/ 81153 h 199929"/>
                <a:gd name="connsiteX6" fmla="*/ 233648 w 311181"/>
                <a:gd name="connsiteY6" fmla="*/ 762 h 199929"/>
                <a:gd name="connsiteX7" fmla="*/ 311182 w 311181"/>
                <a:gd name="connsiteY7" fmla="*/ 762 h 199929"/>
                <a:gd name="connsiteX8" fmla="*/ 250698 w 311181"/>
                <a:gd name="connsiteY8" fmla="*/ 199930 h 199929"/>
                <a:gd name="connsiteX9" fmla="*/ 181927 w 311181"/>
                <a:gd name="connsiteY9" fmla="*/ 199930 h 199929"/>
                <a:gd name="connsiteX10" fmla="*/ 155448 w 311181"/>
                <a:gd name="connsiteY10" fmla="*/ 115157 h 199929"/>
                <a:gd name="connsiteX11" fmla="*/ 128302 w 311181"/>
                <a:gd name="connsiteY11" fmla="*/ 199930 h 199929"/>
                <a:gd name="connsiteX12" fmla="*/ 59817 w 311181"/>
                <a:gd name="connsiteY12" fmla="*/ 199930 h 199929"/>
                <a:gd name="connsiteX13" fmla="*/ 95 w 311181"/>
                <a:gd name="connsiteY13" fmla="*/ 762 h 199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1181" h="199929">
                  <a:moveTo>
                    <a:pt x="0" y="667"/>
                  </a:moveTo>
                  <a:lnTo>
                    <a:pt x="78581" y="667"/>
                  </a:lnTo>
                  <a:lnTo>
                    <a:pt x="98870" y="80391"/>
                  </a:lnTo>
                  <a:lnTo>
                    <a:pt x="122777" y="0"/>
                  </a:lnTo>
                  <a:lnTo>
                    <a:pt x="188309" y="0"/>
                  </a:lnTo>
                  <a:lnTo>
                    <a:pt x="212598" y="81153"/>
                  </a:lnTo>
                  <a:lnTo>
                    <a:pt x="233648" y="762"/>
                  </a:lnTo>
                  <a:lnTo>
                    <a:pt x="311182" y="762"/>
                  </a:lnTo>
                  <a:lnTo>
                    <a:pt x="250698" y="199930"/>
                  </a:lnTo>
                  <a:lnTo>
                    <a:pt x="181927" y="199930"/>
                  </a:lnTo>
                  <a:lnTo>
                    <a:pt x="155448" y="115157"/>
                  </a:lnTo>
                  <a:lnTo>
                    <a:pt x="128302" y="199930"/>
                  </a:lnTo>
                  <a:lnTo>
                    <a:pt x="59817" y="199930"/>
                  </a:lnTo>
                  <a:lnTo>
                    <a:pt x="95" y="762"/>
                  </a:lnTo>
                  <a:close/>
                </a:path>
              </a:pathLst>
            </a:custGeom>
            <a:solidFill>
              <a:srgbClr val="002D5D"/>
            </a:solidFill>
            <a:ln w="0"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53F4F6FB-8038-2001-920F-0D2DBE593340}"/>
                </a:ext>
              </a:extLst>
            </p:cNvPr>
            <p:cNvSpPr/>
            <p:nvPr/>
          </p:nvSpPr>
          <p:spPr>
            <a:xfrm>
              <a:off x="2015131" y="1475722"/>
              <a:ext cx="133607" cy="135223"/>
            </a:xfrm>
            <a:custGeom>
              <a:avLst/>
              <a:gdLst>
                <a:gd name="connsiteX0" fmla="*/ 0 w 204692"/>
                <a:gd name="connsiteY0" fmla="*/ 104680 h 207168"/>
                <a:gd name="connsiteX1" fmla="*/ 0 w 204692"/>
                <a:gd name="connsiteY1" fmla="*/ 103918 h 207168"/>
                <a:gd name="connsiteX2" fmla="*/ 101822 w 204692"/>
                <a:gd name="connsiteY2" fmla="*/ 0 h 207168"/>
                <a:gd name="connsiteX3" fmla="*/ 204692 w 204692"/>
                <a:gd name="connsiteY3" fmla="*/ 109061 h 207168"/>
                <a:gd name="connsiteX4" fmla="*/ 204311 w 204692"/>
                <a:gd name="connsiteY4" fmla="*/ 122777 h 207168"/>
                <a:gd name="connsiteX5" fmla="*/ 77152 w 204692"/>
                <a:gd name="connsiteY5" fmla="*/ 122777 h 207168"/>
                <a:gd name="connsiteX6" fmla="*/ 114491 w 204692"/>
                <a:gd name="connsiteY6" fmla="*/ 149257 h 207168"/>
                <a:gd name="connsiteX7" fmla="*/ 154686 w 204692"/>
                <a:gd name="connsiteY7" fmla="*/ 128968 h 207168"/>
                <a:gd name="connsiteX8" fmla="*/ 198882 w 204692"/>
                <a:gd name="connsiteY8" fmla="*/ 164116 h 207168"/>
                <a:gd name="connsiteX9" fmla="*/ 108680 w 204692"/>
                <a:gd name="connsiteY9" fmla="*/ 207169 h 207168"/>
                <a:gd name="connsiteX10" fmla="*/ 0 w 204692"/>
                <a:gd name="connsiteY10" fmla="*/ 104680 h 207168"/>
                <a:gd name="connsiteX11" fmla="*/ 129635 w 204692"/>
                <a:gd name="connsiteY11" fmla="*/ 86487 h 207168"/>
                <a:gd name="connsiteX12" fmla="*/ 102108 w 204692"/>
                <a:gd name="connsiteY12" fmla="*/ 56769 h 207168"/>
                <a:gd name="connsiteX13" fmla="*/ 76009 w 204692"/>
                <a:gd name="connsiteY13" fmla="*/ 86487 h 207168"/>
                <a:gd name="connsiteX14" fmla="*/ 129635 w 204692"/>
                <a:gd name="connsiteY14" fmla="*/ 86487 h 20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4692" h="207168">
                  <a:moveTo>
                    <a:pt x="0" y="104680"/>
                  </a:moveTo>
                  <a:lnTo>
                    <a:pt x="0" y="103918"/>
                  </a:lnTo>
                  <a:cubicBezTo>
                    <a:pt x="0" y="44863"/>
                    <a:pt x="42386" y="0"/>
                    <a:pt x="101822" y="0"/>
                  </a:cubicBezTo>
                  <a:cubicBezTo>
                    <a:pt x="172117" y="0"/>
                    <a:pt x="204692" y="48863"/>
                    <a:pt x="204692" y="109061"/>
                  </a:cubicBezTo>
                  <a:cubicBezTo>
                    <a:pt x="204692" y="113443"/>
                    <a:pt x="204692" y="118491"/>
                    <a:pt x="204311" y="122777"/>
                  </a:cubicBezTo>
                  <a:lnTo>
                    <a:pt x="77152" y="122777"/>
                  </a:lnTo>
                  <a:cubicBezTo>
                    <a:pt x="82963" y="140208"/>
                    <a:pt x="96679" y="149257"/>
                    <a:pt x="114491" y="149257"/>
                  </a:cubicBezTo>
                  <a:cubicBezTo>
                    <a:pt x="129350" y="149257"/>
                    <a:pt x="141637" y="142399"/>
                    <a:pt x="154686" y="128968"/>
                  </a:cubicBezTo>
                  <a:lnTo>
                    <a:pt x="198882" y="164116"/>
                  </a:lnTo>
                  <a:cubicBezTo>
                    <a:pt x="179356" y="189452"/>
                    <a:pt x="151447" y="207169"/>
                    <a:pt x="108680" y="207169"/>
                  </a:cubicBezTo>
                  <a:cubicBezTo>
                    <a:pt x="43815" y="207169"/>
                    <a:pt x="0" y="166211"/>
                    <a:pt x="0" y="104680"/>
                  </a:cubicBezTo>
                  <a:close/>
                  <a:moveTo>
                    <a:pt x="129635" y="86487"/>
                  </a:moveTo>
                  <a:cubicBezTo>
                    <a:pt x="127825" y="67627"/>
                    <a:pt x="116586" y="56769"/>
                    <a:pt x="102108" y="56769"/>
                  </a:cubicBezTo>
                  <a:cubicBezTo>
                    <a:pt x="87630" y="56769"/>
                    <a:pt x="78581" y="68389"/>
                    <a:pt x="76009" y="86487"/>
                  </a:cubicBezTo>
                  <a:lnTo>
                    <a:pt x="129635" y="86487"/>
                  </a:lnTo>
                  <a:close/>
                </a:path>
              </a:pathLst>
            </a:custGeom>
            <a:solidFill>
              <a:srgbClr val="002D5D"/>
            </a:solidFill>
            <a:ln w="0"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FCD78587-0749-CBBB-333F-6358DB0524CF}"/>
                </a:ext>
              </a:extLst>
            </p:cNvPr>
            <p:cNvSpPr/>
            <p:nvPr/>
          </p:nvSpPr>
          <p:spPr>
            <a:xfrm>
              <a:off x="2171183" y="1476788"/>
              <a:ext cx="94066" cy="131049"/>
            </a:xfrm>
            <a:custGeom>
              <a:avLst/>
              <a:gdLst>
                <a:gd name="connsiteX0" fmla="*/ 0 w 144113"/>
                <a:gd name="connsiteY0" fmla="*/ 3034 h 200773"/>
                <a:gd name="connsiteX1" fmla="*/ 82201 w 144113"/>
                <a:gd name="connsiteY1" fmla="*/ 3034 h 200773"/>
                <a:gd name="connsiteX2" fmla="*/ 82201 w 144113"/>
                <a:gd name="connsiteY2" fmla="*/ 42849 h 200773"/>
                <a:gd name="connsiteX3" fmla="*/ 144113 w 144113"/>
                <a:gd name="connsiteY3" fmla="*/ 82 h 200773"/>
                <a:gd name="connsiteX4" fmla="*/ 144113 w 144113"/>
                <a:gd name="connsiteY4" fmla="*/ 87331 h 200773"/>
                <a:gd name="connsiteX5" fmla="*/ 135446 w 144113"/>
                <a:gd name="connsiteY5" fmla="*/ 87331 h 200773"/>
                <a:gd name="connsiteX6" fmla="*/ 82201 w 144113"/>
                <a:gd name="connsiteY6" fmla="*/ 150386 h 200773"/>
                <a:gd name="connsiteX7" fmla="*/ 82201 w 144113"/>
                <a:gd name="connsiteY7" fmla="*/ 200774 h 200773"/>
                <a:gd name="connsiteX8" fmla="*/ 0 w 144113"/>
                <a:gd name="connsiteY8" fmla="*/ 200774 h 200773"/>
                <a:gd name="connsiteX9" fmla="*/ 0 w 144113"/>
                <a:gd name="connsiteY9" fmla="*/ 3034 h 200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113" h="200773">
                  <a:moveTo>
                    <a:pt x="0" y="3034"/>
                  </a:moveTo>
                  <a:lnTo>
                    <a:pt x="82201" y="3034"/>
                  </a:lnTo>
                  <a:lnTo>
                    <a:pt x="82201" y="42849"/>
                  </a:lnTo>
                  <a:cubicBezTo>
                    <a:pt x="93440" y="16084"/>
                    <a:pt x="111538" y="-1347"/>
                    <a:pt x="144113" y="82"/>
                  </a:cubicBezTo>
                  <a:lnTo>
                    <a:pt x="144113" y="87331"/>
                  </a:lnTo>
                  <a:lnTo>
                    <a:pt x="135446" y="87331"/>
                  </a:lnTo>
                  <a:cubicBezTo>
                    <a:pt x="100679" y="87331"/>
                    <a:pt x="82201" y="106571"/>
                    <a:pt x="82201" y="150386"/>
                  </a:cubicBezTo>
                  <a:lnTo>
                    <a:pt x="82201" y="200774"/>
                  </a:lnTo>
                  <a:lnTo>
                    <a:pt x="0" y="200774"/>
                  </a:lnTo>
                  <a:lnTo>
                    <a:pt x="0" y="3034"/>
                  </a:lnTo>
                  <a:close/>
                </a:path>
              </a:pathLst>
            </a:custGeom>
            <a:solidFill>
              <a:srgbClr val="002D5D"/>
            </a:solidFill>
            <a:ln w="0"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6E2AD29F-ABC1-EDEE-9AF4-C84342B71642}"/>
                </a:ext>
              </a:extLst>
            </p:cNvPr>
            <p:cNvSpPr/>
            <p:nvPr/>
          </p:nvSpPr>
          <p:spPr>
            <a:xfrm>
              <a:off x="2284646" y="1435248"/>
              <a:ext cx="55581" cy="172589"/>
            </a:xfrm>
            <a:custGeom>
              <a:avLst/>
              <a:gdLst>
                <a:gd name="connsiteX0" fmla="*/ 0 w 85153"/>
                <a:gd name="connsiteY0" fmla="*/ 0 h 264414"/>
                <a:gd name="connsiteX1" fmla="*/ 85154 w 85153"/>
                <a:gd name="connsiteY1" fmla="*/ 0 h 264414"/>
                <a:gd name="connsiteX2" fmla="*/ 85154 w 85153"/>
                <a:gd name="connsiteY2" fmla="*/ 52483 h 264414"/>
                <a:gd name="connsiteX3" fmla="*/ 0 w 85153"/>
                <a:gd name="connsiteY3" fmla="*/ 52483 h 264414"/>
                <a:gd name="connsiteX4" fmla="*/ 0 w 85153"/>
                <a:gd name="connsiteY4" fmla="*/ 0 h 264414"/>
                <a:gd name="connsiteX5" fmla="*/ 1524 w 85153"/>
                <a:gd name="connsiteY5" fmla="*/ 66675 h 264414"/>
                <a:gd name="connsiteX6" fmla="*/ 83725 w 85153"/>
                <a:gd name="connsiteY6" fmla="*/ 66675 h 264414"/>
                <a:gd name="connsiteX7" fmla="*/ 83725 w 85153"/>
                <a:gd name="connsiteY7" fmla="*/ 264414 h 264414"/>
                <a:gd name="connsiteX8" fmla="*/ 1524 w 85153"/>
                <a:gd name="connsiteY8" fmla="*/ 264414 h 264414"/>
                <a:gd name="connsiteX9" fmla="*/ 1524 w 85153"/>
                <a:gd name="connsiteY9" fmla="*/ 66675 h 26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153" h="264414">
                  <a:moveTo>
                    <a:pt x="0" y="0"/>
                  </a:moveTo>
                  <a:lnTo>
                    <a:pt x="85154" y="0"/>
                  </a:lnTo>
                  <a:lnTo>
                    <a:pt x="85154" y="52483"/>
                  </a:lnTo>
                  <a:lnTo>
                    <a:pt x="0" y="52483"/>
                  </a:lnTo>
                  <a:lnTo>
                    <a:pt x="0" y="0"/>
                  </a:lnTo>
                  <a:close/>
                  <a:moveTo>
                    <a:pt x="1524" y="66675"/>
                  </a:moveTo>
                  <a:lnTo>
                    <a:pt x="83725" y="66675"/>
                  </a:lnTo>
                  <a:lnTo>
                    <a:pt x="83725" y="264414"/>
                  </a:lnTo>
                  <a:lnTo>
                    <a:pt x="1524" y="264414"/>
                  </a:lnTo>
                  <a:lnTo>
                    <a:pt x="1524" y="66675"/>
                  </a:lnTo>
                  <a:close/>
                </a:path>
              </a:pathLst>
            </a:custGeom>
            <a:solidFill>
              <a:srgbClr val="002D5D"/>
            </a:solidFill>
            <a:ln w="0"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A88B6D6F-30B4-4312-CFEA-BB45BE73FD98}"/>
                </a:ext>
              </a:extLst>
            </p:cNvPr>
            <p:cNvSpPr/>
            <p:nvPr/>
          </p:nvSpPr>
          <p:spPr>
            <a:xfrm>
              <a:off x="2366464" y="1475722"/>
              <a:ext cx="137338" cy="132177"/>
            </a:xfrm>
            <a:custGeom>
              <a:avLst/>
              <a:gdLst>
                <a:gd name="connsiteX0" fmla="*/ 0 w 210407"/>
                <a:gd name="connsiteY0" fmla="*/ 4667 h 202501"/>
                <a:gd name="connsiteX1" fmla="*/ 82201 w 210407"/>
                <a:gd name="connsiteY1" fmla="*/ 4667 h 202501"/>
                <a:gd name="connsiteX2" fmla="*/ 82201 w 210407"/>
                <a:gd name="connsiteY2" fmla="*/ 32194 h 202501"/>
                <a:gd name="connsiteX3" fmla="*/ 142684 w 210407"/>
                <a:gd name="connsiteY3" fmla="*/ 0 h 202501"/>
                <a:gd name="connsiteX4" fmla="*/ 210407 w 210407"/>
                <a:gd name="connsiteY4" fmla="*/ 72104 h 202501"/>
                <a:gd name="connsiteX5" fmla="*/ 210407 w 210407"/>
                <a:gd name="connsiteY5" fmla="*/ 202501 h 202501"/>
                <a:gd name="connsiteX6" fmla="*/ 128207 w 210407"/>
                <a:gd name="connsiteY6" fmla="*/ 202501 h 202501"/>
                <a:gd name="connsiteX7" fmla="*/ 128207 w 210407"/>
                <a:gd name="connsiteY7" fmla="*/ 98584 h 202501"/>
                <a:gd name="connsiteX8" fmla="*/ 105728 w 210407"/>
                <a:gd name="connsiteY8" fmla="*/ 71818 h 202501"/>
                <a:gd name="connsiteX9" fmla="*/ 82201 w 210407"/>
                <a:gd name="connsiteY9" fmla="*/ 98584 h 202501"/>
                <a:gd name="connsiteX10" fmla="*/ 82201 w 210407"/>
                <a:gd name="connsiteY10" fmla="*/ 202501 h 202501"/>
                <a:gd name="connsiteX11" fmla="*/ 0 w 210407"/>
                <a:gd name="connsiteY11" fmla="*/ 202501 h 202501"/>
                <a:gd name="connsiteX12" fmla="*/ 0 w 210407"/>
                <a:gd name="connsiteY12" fmla="*/ 4763 h 202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0407" h="202501">
                  <a:moveTo>
                    <a:pt x="0" y="4667"/>
                  </a:moveTo>
                  <a:lnTo>
                    <a:pt x="82201" y="4667"/>
                  </a:lnTo>
                  <a:lnTo>
                    <a:pt x="82201" y="32194"/>
                  </a:lnTo>
                  <a:cubicBezTo>
                    <a:pt x="94869" y="15907"/>
                    <a:pt x="114776" y="0"/>
                    <a:pt x="142684" y="0"/>
                  </a:cubicBezTo>
                  <a:cubicBezTo>
                    <a:pt x="184309" y="0"/>
                    <a:pt x="210407" y="27527"/>
                    <a:pt x="210407" y="72104"/>
                  </a:cubicBezTo>
                  <a:lnTo>
                    <a:pt x="210407" y="202501"/>
                  </a:lnTo>
                  <a:lnTo>
                    <a:pt x="128207" y="202501"/>
                  </a:lnTo>
                  <a:lnTo>
                    <a:pt x="128207" y="98584"/>
                  </a:lnTo>
                  <a:cubicBezTo>
                    <a:pt x="128207" y="81534"/>
                    <a:pt x="118110" y="71818"/>
                    <a:pt x="105728" y="71818"/>
                  </a:cubicBezTo>
                  <a:cubicBezTo>
                    <a:pt x="93345" y="71818"/>
                    <a:pt x="82201" y="81629"/>
                    <a:pt x="82201" y="98584"/>
                  </a:cubicBezTo>
                  <a:lnTo>
                    <a:pt x="82201" y="202501"/>
                  </a:lnTo>
                  <a:lnTo>
                    <a:pt x="0" y="202501"/>
                  </a:lnTo>
                  <a:lnTo>
                    <a:pt x="0" y="4763"/>
                  </a:lnTo>
                  <a:close/>
                </a:path>
              </a:pathLst>
            </a:custGeom>
            <a:solidFill>
              <a:srgbClr val="002D5D"/>
            </a:solidFill>
            <a:ln w="0"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8CA2629B-4749-7F7C-DAE2-635122EAA2EE}"/>
                </a:ext>
              </a:extLst>
            </p:cNvPr>
            <p:cNvSpPr/>
            <p:nvPr/>
          </p:nvSpPr>
          <p:spPr>
            <a:xfrm>
              <a:off x="2525748" y="1475722"/>
              <a:ext cx="147534" cy="170413"/>
            </a:xfrm>
            <a:custGeom>
              <a:avLst/>
              <a:gdLst>
                <a:gd name="connsiteX0" fmla="*/ 1524 w 226028"/>
                <a:gd name="connsiteY0" fmla="*/ 236506 h 261080"/>
                <a:gd name="connsiteX1" fmla="*/ 26861 w 226028"/>
                <a:gd name="connsiteY1" fmla="*/ 186880 h 261080"/>
                <a:gd name="connsiteX2" fmla="*/ 98203 w 226028"/>
                <a:gd name="connsiteY2" fmla="*/ 205740 h 261080"/>
                <a:gd name="connsiteX3" fmla="*/ 145256 w 226028"/>
                <a:gd name="connsiteY3" fmla="*/ 162306 h 261080"/>
                <a:gd name="connsiteX4" fmla="*/ 145256 w 226028"/>
                <a:gd name="connsiteY4" fmla="*/ 156496 h 261080"/>
                <a:gd name="connsiteX5" fmla="*/ 88011 w 226028"/>
                <a:gd name="connsiteY5" fmla="*/ 183642 h 261080"/>
                <a:gd name="connsiteX6" fmla="*/ 0 w 226028"/>
                <a:gd name="connsiteY6" fmla="*/ 92773 h 261080"/>
                <a:gd name="connsiteX7" fmla="*/ 0 w 226028"/>
                <a:gd name="connsiteY7" fmla="*/ 92011 h 261080"/>
                <a:gd name="connsiteX8" fmla="*/ 83344 w 226028"/>
                <a:gd name="connsiteY8" fmla="*/ 0 h 261080"/>
                <a:gd name="connsiteX9" fmla="*/ 143828 w 226028"/>
                <a:gd name="connsiteY9" fmla="*/ 25717 h 261080"/>
                <a:gd name="connsiteX10" fmla="*/ 143828 w 226028"/>
                <a:gd name="connsiteY10" fmla="*/ 4667 h 261080"/>
                <a:gd name="connsiteX11" fmla="*/ 226028 w 226028"/>
                <a:gd name="connsiteY11" fmla="*/ 4667 h 261080"/>
                <a:gd name="connsiteX12" fmla="*/ 226028 w 226028"/>
                <a:gd name="connsiteY12" fmla="*/ 152400 h 261080"/>
                <a:gd name="connsiteX13" fmla="*/ 200311 w 226028"/>
                <a:gd name="connsiteY13" fmla="*/ 232124 h 261080"/>
                <a:gd name="connsiteX14" fmla="*/ 111252 w 226028"/>
                <a:gd name="connsiteY14" fmla="*/ 261080 h 261080"/>
                <a:gd name="connsiteX15" fmla="*/ 1524 w 226028"/>
                <a:gd name="connsiteY15" fmla="*/ 236410 h 261080"/>
                <a:gd name="connsiteX16" fmla="*/ 145637 w 226028"/>
                <a:gd name="connsiteY16" fmla="*/ 92297 h 261080"/>
                <a:gd name="connsiteX17" fmla="*/ 145637 w 226028"/>
                <a:gd name="connsiteY17" fmla="*/ 91535 h 261080"/>
                <a:gd name="connsiteX18" fmla="*/ 112681 w 226028"/>
                <a:gd name="connsiteY18" fmla="*/ 60769 h 261080"/>
                <a:gd name="connsiteX19" fmla="*/ 79724 w 226028"/>
                <a:gd name="connsiteY19" fmla="*/ 92297 h 261080"/>
                <a:gd name="connsiteX20" fmla="*/ 79724 w 226028"/>
                <a:gd name="connsiteY20" fmla="*/ 93059 h 261080"/>
                <a:gd name="connsiteX21" fmla="*/ 112681 w 226028"/>
                <a:gd name="connsiteY21" fmla="*/ 123444 h 261080"/>
                <a:gd name="connsiteX22" fmla="*/ 145637 w 226028"/>
                <a:gd name="connsiteY22" fmla="*/ 92297 h 26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6028" h="261080">
                  <a:moveTo>
                    <a:pt x="1524" y="236506"/>
                  </a:moveTo>
                  <a:lnTo>
                    <a:pt x="26861" y="186880"/>
                  </a:lnTo>
                  <a:cubicBezTo>
                    <a:pt x="48959" y="198501"/>
                    <a:pt x="71057" y="205740"/>
                    <a:pt x="98203" y="205740"/>
                  </a:cubicBezTo>
                  <a:cubicBezTo>
                    <a:pt x="128969" y="205740"/>
                    <a:pt x="145256" y="189833"/>
                    <a:pt x="145256" y="162306"/>
                  </a:cubicBezTo>
                  <a:lnTo>
                    <a:pt x="145256" y="156496"/>
                  </a:lnTo>
                  <a:cubicBezTo>
                    <a:pt x="134017" y="169164"/>
                    <a:pt x="115538" y="183642"/>
                    <a:pt x="88011" y="183642"/>
                  </a:cubicBezTo>
                  <a:cubicBezTo>
                    <a:pt x="36957" y="183642"/>
                    <a:pt x="0" y="147447"/>
                    <a:pt x="0" y="92773"/>
                  </a:cubicBezTo>
                  <a:lnTo>
                    <a:pt x="0" y="92011"/>
                  </a:lnTo>
                  <a:cubicBezTo>
                    <a:pt x="0" y="36576"/>
                    <a:pt x="37624" y="0"/>
                    <a:pt x="83344" y="0"/>
                  </a:cubicBezTo>
                  <a:cubicBezTo>
                    <a:pt x="112300" y="0"/>
                    <a:pt x="129350" y="10858"/>
                    <a:pt x="143828" y="25717"/>
                  </a:cubicBezTo>
                  <a:lnTo>
                    <a:pt x="143828" y="4667"/>
                  </a:lnTo>
                  <a:lnTo>
                    <a:pt x="226028" y="4667"/>
                  </a:lnTo>
                  <a:lnTo>
                    <a:pt x="226028" y="152400"/>
                  </a:lnTo>
                  <a:cubicBezTo>
                    <a:pt x="226028" y="188976"/>
                    <a:pt x="218408" y="213931"/>
                    <a:pt x="200311" y="232124"/>
                  </a:cubicBezTo>
                  <a:cubicBezTo>
                    <a:pt x="182594" y="249841"/>
                    <a:pt x="155353" y="261080"/>
                    <a:pt x="111252" y="261080"/>
                  </a:cubicBezTo>
                  <a:cubicBezTo>
                    <a:pt x="67151" y="261080"/>
                    <a:pt x="33338" y="252413"/>
                    <a:pt x="1524" y="236410"/>
                  </a:cubicBezTo>
                  <a:close/>
                  <a:moveTo>
                    <a:pt x="145637" y="92297"/>
                  </a:moveTo>
                  <a:lnTo>
                    <a:pt x="145637" y="91535"/>
                  </a:lnTo>
                  <a:cubicBezTo>
                    <a:pt x="145637" y="74485"/>
                    <a:pt x="132588" y="60769"/>
                    <a:pt x="112681" y="60769"/>
                  </a:cubicBezTo>
                  <a:cubicBezTo>
                    <a:pt x="92774" y="60769"/>
                    <a:pt x="79724" y="74867"/>
                    <a:pt x="79724" y="92297"/>
                  </a:cubicBezTo>
                  <a:lnTo>
                    <a:pt x="79724" y="93059"/>
                  </a:lnTo>
                  <a:cubicBezTo>
                    <a:pt x="79724" y="110109"/>
                    <a:pt x="92774" y="123444"/>
                    <a:pt x="112681" y="123444"/>
                  </a:cubicBezTo>
                  <a:cubicBezTo>
                    <a:pt x="132588" y="123444"/>
                    <a:pt x="145637" y="109728"/>
                    <a:pt x="145637" y="92297"/>
                  </a:cubicBezTo>
                  <a:close/>
                </a:path>
              </a:pathLst>
            </a:custGeom>
            <a:solidFill>
              <a:srgbClr val="002D5D"/>
            </a:solidFill>
            <a:ln w="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43EA9370-074A-508C-883F-B8535C7E508E}"/>
                </a:ext>
              </a:extLst>
            </p:cNvPr>
            <p:cNvSpPr/>
            <p:nvPr/>
          </p:nvSpPr>
          <p:spPr>
            <a:xfrm>
              <a:off x="2770520" y="1435248"/>
              <a:ext cx="137338" cy="172589"/>
            </a:xfrm>
            <a:custGeom>
              <a:avLst/>
              <a:gdLst>
                <a:gd name="connsiteX0" fmla="*/ 0 w 210407"/>
                <a:gd name="connsiteY0" fmla="*/ 0 h 264414"/>
                <a:gd name="connsiteX1" fmla="*/ 82201 w 210407"/>
                <a:gd name="connsiteY1" fmla="*/ 0 h 264414"/>
                <a:gd name="connsiteX2" fmla="*/ 82201 w 210407"/>
                <a:gd name="connsiteY2" fmla="*/ 93059 h 264414"/>
                <a:gd name="connsiteX3" fmla="*/ 142685 w 210407"/>
                <a:gd name="connsiteY3" fmla="*/ 61913 h 264414"/>
                <a:gd name="connsiteX4" fmla="*/ 210408 w 210407"/>
                <a:gd name="connsiteY4" fmla="*/ 134017 h 264414"/>
                <a:gd name="connsiteX5" fmla="*/ 210408 w 210407"/>
                <a:gd name="connsiteY5" fmla="*/ 264414 h 264414"/>
                <a:gd name="connsiteX6" fmla="*/ 128207 w 210407"/>
                <a:gd name="connsiteY6" fmla="*/ 264414 h 264414"/>
                <a:gd name="connsiteX7" fmla="*/ 128207 w 210407"/>
                <a:gd name="connsiteY7" fmla="*/ 160496 h 264414"/>
                <a:gd name="connsiteX8" fmla="*/ 105728 w 210407"/>
                <a:gd name="connsiteY8" fmla="*/ 133731 h 264414"/>
                <a:gd name="connsiteX9" fmla="*/ 82201 w 210407"/>
                <a:gd name="connsiteY9" fmla="*/ 160496 h 264414"/>
                <a:gd name="connsiteX10" fmla="*/ 82201 w 210407"/>
                <a:gd name="connsiteY10" fmla="*/ 264414 h 264414"/>
                <a:gd name="connsiteX11" fmla="*/ 0 w 210407"/>
                <a:gd name="connsiteY11" fmla="*/ 264414 h 264414"/>
                <a:gd name="connsiteX12" fmla="*/ 0 w 210407"/>
                <a:gd name="connsiteY12" fmla="*/ 0 h 26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0407" h="264414">
                  <a:moveTo>
                    <a:pt x="0" y="0"/>
                  </a:moveTo>
                  <a:lnTo>
                    <a:pt x="82201" y="0"/>
                  </a:lnTo>
                  <a:lnTo>
                    <a:pt x="82201" y="93059"/>
                  </a:lnTo>
                  <a:cubicBezTo>
                    <a:pt x="94869" y="76772"/>
                    <a:pt x="114776" y="61913"/>
                    <a:pt x="142685" y="61913"/>
                  </a:cubicBezTo>
                  <a:cubicBezTo>
                    <a:pt x="184309" y="61913"/>
                    <a:pt x="210408" y="89440"/>
                    <a:pt x="210408" y="134017"/>
                  </a:cubicBezTo>
                  <a:lnTo>
                    <a:pt x="210408" y="264414"/>
                  </a:lnTo>
                  <a:lnTo>
                    <a:pt x="128207" y="264414"/>
                  </a:lnTo>
                  <a:lnTo>
                    <a:pt x="128207" y="160496"/>
                  </a:lnTo>
                  <a:cubicBezTo>
                    <a:pt x="128207" y="143447"/>
                    <a:pt x="118110" y="133731"/>
                    <a:pt x="105728" y="133731"/>
                  </a:cubicBezTo>
                  <a:cubicBezTo>
                    <a:pt x="93345" y="133731"/>
                    <a:pt x="82201" y="143542"/>
                    <a:pt x="82201" y="160496"/>
                  </a:cubicBezTo>
                  <a:lnTo>
                    <a:pt x="82201" y="264414"/>
                  </a:lnTo>
                  <a:lnTo>
                    <a:pt x="0" y="264414"/>
                  </a:lnTo>
                  <a:lnTo>
                    <a:pt x="0" y="0"/>
                  </a:lnTo>
                  <a:close/>
                </a:path>
              </a:pathLst>
            </a:custGeom>
            <a:solidFill>
              <a:srgbClr val="002D5D"/>
            </a:solidFill>
            <a:ln w="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520F79DD-1FD4-3368-2C06-7BC9716C17DC}"/>
                </a:ext>
              </a:extLst>
            </p:cNvPr>
            <p:cNvSpPr/>
            <p:nvPr/>
          </p:nvSpPr>
          <p:spPr>
            <a:xfrm>
              <a:off x="2933161" y="1435248"/>
              <a:ext cx="55581" cy="172589"/>
            </a:xfrm>
            <a:custGeom>
              <a:avLst/>
              <a:gdLst>
                <a:gd name="connsiteX0" fmla="*/ 0 w 85153"/>
                <a:gd name="connsiteY0" fmla="*/ 0 h 264414"/>
                <a:gd name="connsiteX1" fmla="*/ 85154 w 85153"/>
                <a:gd name="connsiteY1" fmla="*/ 0 h 264414"/>
                <a:gd name="connsiteX2" fmla="*/ 85154 w 85153"/>
                <a:gd name="connsiteY2" fmla="*/ 52483 h 264414"/>
                <a:gd name="connsiteX3" fmla="*/ 0 w 85153"/>
                <a:gd name="connsiteY3" fmla="*/ 52483 h 264414"/>
                <a:gd name="connsiteX4" fmla="*/ 0 w 85153"/>
                <a:gd name="connsiteY4" fmla="*/ 0 h 264414"/>
                <a:gd name="connsiteX5" fmla="*/ 1429 w 85153"/>
                <a:gd name="connsiteY5" fmla="*/ 66675 h 264414"/>
                <a:gd name="connsiteX6" fmla="*/ 83629 w 85153"/>
                <a:gd name="connsiteY6" fmla="*/ 66675 h 264414"/>
                <a:gd name="connsiteX7" fmla="*/ 83629 w 85153"/>
                <a:gd name="connsiteY7" fmla="*/ 264414 h 264414"/>
                <a:gd name="connsiteX8" fmla="*/ 1429 w 85153"/>
                <a:gd name="connsiteY8" fmla="*/ 264414 h 264414"/>
                <a:gd name="connsiteX9" fmla="*/ 1429 w 85153"/>
                <a:gd name="connsiteY9" fmla="*/ 66675 h 26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153" h="264414">
                  <a:moveTo>
                    <a:pt x="0" y="0"/>
                  </a:moveTo>
                  <a:lnTo>
                    <a:pt x="85154" y="0"/>
                  </a:lnTo>
                  <a:lnTo>
                    <a:pt x="85154" y="52483"/>
                  </a:lnTo>
                  <a:lnTo>
                    <a:pt x="0" y="52483"/>
                  </a:lnTo>
                  <a:lnTo>
                    <a:pt x="0" y="0"/>
                  </a:lnTo>
                  <a:close/>
                  <a:moveTo>
                    <a:pt x="1429" y="66675"/>
                  </a:moveTo>
                  <a:lnTo>
                    <a:pt x="83629" y="66675"/>
                  </a:lnTo>
                  <a:lnTo>
                    <a:pt x="83629" y="264414"/>
                  </a:lnTo>
                  <a:lnTo>
                    <a:pt x="1429" y="264414"/>
                  </a:lnTo>
                  <a:lnTo>
                    <a:pt x="1429" y="66675"/>
                  </a:lnTo>
                  <a:close/>
                </a:path>
              </a:pathLst>
            </a:custGeom>
            <a:solidFill>
              <a:srgbClr val="002D5D"/>
            </a:solidFill>
            <a:ln w="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EF7C401B-389B-FA2C-1CC0-0B99895437E2}"/>
                </a:ext>
              </a:extLst>
            </p:cNvPr>
            <p:cNvSpPr/>
            <p:nvPr/>
          </p:nvSpPr>
          <p:spPr>
            <a:xfrm>
              <a:off x="3011125" y="1475722"/>
              <a:ext cx="147534" cy="170413"/>
            </a:xfrm>
            <a:custGeom>
              <a:avLst/>
              <a:gdLst>
                <a:gd name="connsiteX0" fmla="*/ 1524 w 226028"/>
                <a:gd name="connsiteY0" fmla="*/ 236506 h 261080"/>
                <a:gd name="connsiteX1" fmla="*/ 26861 w 226028"/>
                <a:gd name="connsiteY1" fmla="*/ 186880 h 261080"/>
                <a:gd name="connsiteX2" fmla="*/ 98203 w 226028"/>
                <a:gd name="connsiteY2" fmla="*/ 205740 h 261080"/>
                <a:gd name="connsiteX3" fmla="*/ 145256 w 226028"/>
                <a:gd name="connsiteY3" fmla="*/ 162306 h 261080"/>
                <a:gd name="connsiteX4" fmla="*/ 145256 w 226028"/>
                <a:gd name="connsiteY4" fmla="*/ 156496 h 261080"/>
                <a:gd name="connsiteX5" fmla="*/ 88011 w 226028"/>
                <a:gd name="connsiteY5" fmla="*/ 183642 h 261080"/>
                <a:gd name="connsiteX6" fmla="*/ 0 w 226028"/>
                <a:gd name="connsiteY6" fmla="*/ 92773 h 261080"/>
                <a:gd name="connsiteX7" fmla="*/ 0 w 226028"/>
                <a:gd name="connsiteY7" fmla="*/ 92011 h 261080"/>
                <a:gd name="connsiteX8" fmla="*/ 83344 w 226028"/>
                <a:gd name="connsiteY8" fmla="*/ 0 h 261080"/>
                <a:gd name="connsiteX9" fmla="*/ 143828 w 226028"/>
                <a:gd name="connsiteY9" fmla="*/ 25717 h 261080"/>
                <a:gd name="connsiteX10" fmla="*/ 143828 w 226028"/>
                <a:gd name="connsiteY10" fmla="*/ 4667 h 261080"/>
                <a:gd name="connsiteX11" fmla="*/ 226028 w 226028"/>
                <a:gd name="connsiteY11" fmla="*/ 4667 h 261080"/>
                <a:gd name="connsiteX12" fmla="*/ 226028 w 226028"/>
                <a:gd name="connsiteY12" fmla="*/ 152400 h 261080"/>
                <a:gd name="connsiteX13" fmla="*/ 200311 w 226028"/>
                <a:gd name="connsiteY13" fmla="*/ 232124 h 261080"/>
                <a:gd name="connsiteX14" fmla="*/ 111252 w 226028"/>
                <a:gd name="connsiteY14" fmla="*/ 261080 h 261080"/>
                <a:gd name="connsiteX15" fmla="*/ 1524 w 226028"/>
                <a:gd name="connsiteY15" fmla="*/ 236410 h 261080"/>
                <a:gd name="connsiteX16" fmla="*/ 145637 w 226028"/>
                <a:gd name="connsiteY16" fmla="*/ 92297 h 261080"/>
                <a:gd name="connsiteX17" fmla="*/ 145637 w 226028"/>
                <a:gd name="connsiteY17" fmla="*/ 91535 h 261080"/>
                <a:gd name="connsiteX18" fmla="*/ 112681 w 226028"/>
                <a:gd name="connsiteY18" fmla="*/ 60769 h 261080"/>
                <a:gd name="connsiteX19" fmla="*/ 79724 w 226028"/>
                <a:gd name="connsiteY19" fmla="*/ 92297 h 261080"/>
                <a:gd name="connsiteX20" fmla="*/ 79724 w 226028"/>
                <a:gd name="connsiteY20" fmla="*/ 93059 h 261080"/>
                <a:gd name="connsiteX21" fmla="*/ 112681 w 226028"/>
                <a:gd name="connsiteY21" fmla="*/ 123444 h 261080"/>
                <a:gd name="connsiteX22" fmla="*/ 145637 w 226028"/>
                <a:gd name="connsiteY22" fmla="*/ 92297 h 26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6028" h="261080">
                  <a:moveTo>
                    <a:pt x="1524" y="236506"/>
                  </a:moveTo>
                  <a:lnTo>
                    <a:pt x="26861" y="186880"/>
                  </a:lnTo>
                  <a:cubicBezTo>
                    <a:pt x="48959" y="198501"/>
                    <a:pt x="71056" y="205740"/>
                    <a:pt x="98203" y="205740"/>
                  </a:cubicBezTo>
                  <a:cubicBezTo>
                    <a:pt x="128969" y="205740"/>
                    <a:pt x="145256" y="189833"/>
                    <a:pt x="145256" y="162306"/>
                  </a:cubicBezTo>
                  <a:lnTo>
                    <a:pt x="145256" y="156496"/>
                  </a:lnTo>
                  <a:cubicBezTo>
                    <a:pt x="134017" y="169164"/>
                    <a:pt x="115538" y="183642"/>
                    <a:pt x="88011" y="183642"/>
                  </a:cubicBezTo>
                  <a:cubicBezTo>
                    <a:pt x="36957" y="183642"/>
                    <a:pt x="0" y="147447"/>
                    <a:pt x="0" y="92773"/>
                  </a:cubicBezTo>
                  <a:lnTo>
                    <a:pt x="0" y="92011"/>
                  </a:lnTo>
                  <a:cubicBezTo>
                    <a:pt x="0" y="36576"/>
                    <a:pt x="37624" y="0"/>
                    <a:pt x="83344" y="0"/>
                  </a:cubicBezTo>
                  <a:cubicBezTo>
                    <a:pt x="112300" y="0"/>
                    <a:pt x="129349" y="10858"/>
                    <a:pt x="143828" y="25717"/>
                  </a:cubicBezTo>
                  <a:lnTo>
                    <a:pt x="143828" y="4667"/>
                  </a:lnTo>
                  <a:lnTo>
                    <a:pt x="226028" y="4667"/>
                  </a:lnTo>
                  <a:lnTo>
                    <a:pt x="226028" y="152400"/>
                  </a:lnTo>
                  <a:cubicBezTo>
                    <a:pt x="226028" y="188976"/>
                    <a:pt x="218408" y="213931"/>
                    <a:pt x="200311" y="232124"/>
                  </a:cubicBezTo>
                  <a:cubicBezTo>
                    <a:pt x="182594" y="249841"/>
                    <a:pt x="155353" y="261080"/>
                    <a:pt x="111252" y="261080"/>
                  </a:cubicBezTo>
                  <a:cubicBezTo>
                    <a:pt x="67151" y="261080"/>
                    <a:pt x="33338" y="252413"/>
                    <a:pt x="1524" y="236410"/>
                  </a:cubicBezTo>
                  <a:close/>
                  <a:moveTo>
                    <a:pt x="145637" y="92297"/>
                  </a:moveTo>
                  <a:lnTo>
                    <a:pt x="145637" y="91535"/>
                  </a:lnTo>
                  <a:cubicBezTo>
                    <a:pt x="145637" y="74485"/>
                    <a:pt x="132588" y="60769"/>
                    <a:pt x="112681" y="60769"/>
                  </a:cubicBezTo>
                  <a:cubicBezTo>
                    <a:pt x="92773" y="60769"/>
                    <a:pt x="79724" y="74867"/>
                    <a:pt x="79724" y="92297"/>
                  </a:cubicBezTo>
                  <a:lnTo>
                    <a:pt x="79724" y="93059"/>
                  </a:lnTo>
                  <a:cubicBezTo>
                    <a:pt x="79724" y="110109"/>
                    <a:pt x="92773" y="123444"/>
                    <a:pt x="112681" y="123444"/>
                  </a:cubicBezTo>
                  <a:cubicBezTo>
                    <a:pt x="132588" y="123444"/>
                    <a:pt x="145637" y="109728"/>
                    <a:pt x="145637" y="92297"/>
                  </a:cubicBezTo>
                  <a:close/>
                </a:path>
              </a:pathLst>
            </a:custGeom>
            <a:solidFill>
              <a:srgbClr val="002D5D"/>
            </a:solidFill>
            <a:ln w="0"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E65BD882-8389-311D-B61F-C36C40FA5E5F}"/>
                </a:ext>
              </a:extLst>
            </p:cNvPr>
            <p:cNvSpPr/>
            <p:nvPr/>
          </p:nvSpPr>
          <p:spPr>
            <a:xfrm>
              <a:off x="3185393" y="1435248"/>
              <a:ext cx="137338" cy="172589"/>
            </a:xfrm>
            <a:custGeom>
              <a:avLst/>
              <a:gdLst>
                <a:gd name="connsiteX0" fmla="*/ 0 w 210407"/>
                <a:gd name="connsiteY0" fmla="*/ 0 h 264414"/>
                <a:gd name="connsiteX1" fmla="*/ 82201 w 210407"/>
                <a:gd name="connsiteY1" fmla="*/ 0 h 264414"/>
                <a:gd name="connsiteX2" fmla="*/ 82201 w 210407"/>
                <a:gd name="connsiteY2" fmla="*/ 93059 h 264414"/>
                <a:gd name="connsiteX3" fmla="*/ 142685 w 210407"/>
                <a:gd name="connsiteY3" fmla="*/ 61913 h 264414"/>
                <a:gd name="connsiteX4" fmla="*/ 210407 w 210407"/>
                <a:gd name="connsiteY4" fmla="*/ 134017 h 264414"/>
                <a:gd name="connsiteX5" fmla="*/ 210407 w 210407"/>
                <a:gd name="connsiteY5" fmla="*/ 264414 h 264414"/>
                <a:gd name="connsiteX6" fmla="*/ 128206 w 210407"/>
                <a:gd name="connsiteY6" fmla="*/ 264414 h 264414"/>
                <a:gd name="connsiteX7" fmla="*/ 128206 w 210407"/>
                <a:gd name="connsiteY7" fmla="*/ 160496 h 264414"/>
                <a:gd name="connsiteX8" fmla="*/ 105728 w 210407"/>
                <a:gd name="connsiteY8" fmla="*/ 133731 h 264414"/>
                <a:gd name="connsiteX9" fmla="*/ 82201 w 210407"/>
                <a:gd name="connsiteY9" fmla="*/ 160496 h 264414"/>
                <a:gd name="connsiteX10" fmla="*/ 82201 w 210407"/>
                <a:gd name="connsiteY10" fmla="*/ 264414 h 264414"/>
                <a:gd name="connsiteX11" fmla="*/ 0 w 210407"/>
                <a:gd name="connsiteY11" fmla="*/ 264414 h 264414"/>
                <a:gd name="connsiteX12" fmla="*/ 0 w 210407"/>
                <a:gd name="connsiteY12" fmla="*/ 0 h 26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0407" h="264414">
                  <a:moveTo>
                    <a:pt x="0" y="0"/>
                  </a:moveTo>
                  <a:lnTo>
                    <a:pt x="82201" y="0"/>
                  </a:lnTo>
                  <a:lnTo>
                    <a:pt x="82201" y="93059"/>
                  </a:lnTo>
                  <a:cubicBezTo>
                    <a:pt x="94869" y="76772"/>
                    <a:pt x="114776" y="61913"/>
                    <a:pt x="142685" y="61913"/>
                  </a:cubicBezTo>
                  <a:cubicBezTo>
                    <a:pt x="184309" y="61913"/>
                    <a:pt x="210407" y="89440"/>
                    <a:pt x="210407" y="134017"/>
                  </a:cubicBezTo>
                  <a:lnTo>
                    <a:pt x="210407" y="264414"/>
                  </a:lnTo>
                  <a:lnTo>
                    <a:pt x="128206" y="264414"/>
                  </a:lnTo>
                  <a:lnTo>
                    <a:pt x="128206" y="160496"/>
                  </a:lnTo>
                  <a:cubicBezTo>
                    <a:pt x="128206" y="143447"/>
                    <a:pt x="118110" y="133731"/>
                    <a:pt x="105728" y="133731"/>
                  </a:cubicBezTo>
                  <a:cubicBezTo>
                    <a:pt x="93345" y="133731"/>
                    <a:pt x="82201" y="143542"/>
                    <a:pt x="82201" y="160496"/>
                  </a:cubicBezTo>
                  <a:lnTo>
                    <a:pt x="82201" y="264414"/>
                  </a:lnTo>
                  <a:lnTo>
                    <a:pt x="0" y="264414"/>
                  </a:lnTo>
                  <a:lnTo>
                    <a:pt x="0" y="0"/>
                  </a:lnTo>
                  <a:close/>
                </a:path>
              </a:pathLst>
            </a:custGeom>
            <a:solidFill>
              <a:srgbClr val="002D5D"/>
            </a:solidFill>
            <a:ln w="0"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3EF3675E-39F0-7CE7-832C-B90C33A44D17}"/>
                </a:ext>
              </a:extLst>
            </p:cNvPr>
            <p:cNvSpPr/>
            <p:nvPr/>
          </p:nvSpPr>
          <p:spPr>
            <a:xfrm>
              <a:off x="3344491" y="1475722"/>
              <a:ext cx="133607" cy="135223"/>
            </a:xfrm>
            <a:custGeom>
              <a:avLst/>
              <a:gdLst>
                <a:gd name="connsiteX0" fmla="*/ 0 w 204692"/>
                <a:gd name="connsiteY0" fmla="*/ 104680 h 207168"/>
                <a:gd name="connsiteX1" fmla="*/ 0 w 204692"/>
                <a:gd name="connsiteY1" fmla="*/ 103918 h 207168"/>
                <a:gd name="connsiteX2" fmla="*/ 101822 w 204692"/>
                <a:gd name="connsiteY2" fmla="*/ 0 h 207168"/>
                <a:gd name="connsiteX3" fmla="*/ 204692 w 204692"/>
                <a:gd name="connsiteY3" fmla="*/ 109061 h 207168"/>
                <a:gd name="connsiteX4" fmla="*/ 204311 w 204692"/>
                <a:gd name="connsiteY4" fmla="*/ 122777 h 207168"/>
                <a:gd name="connsiteX5" fmla="*/ 77153 w 204692"/>
                <a:gd name="connsiteY5" fmla="*/ 122777 h 207168"/>
                <a:gd name="connsiteX6" fmla="*/ 114491 w 204692"/>
                <a:gd name="connsiteY6" fmla="*/ 149257 h 207168"/>
                <a:gd name="connsiteX7" fmla="*/ 154686 w 204692"/>
                <a:gd name="connsiteY7" fmla="*/ 128968 h 207168"/>
                <a:gd name="connsiteX8" fmla="*/ 198882 w 204692"/>
                <a:gd name="connsiteY8" fmla="*/ 164116 h 207168"/>
                <a:gd name="connsiteX9" fmla="*/ 108680 w 204692"/>
                <a:gd name="connsiteY9" fmla="*/ 207169 h 207168"/>
                <a:gd name="connsiteX10" fmla="*/ 0 w 204692"/>
                <a:gd name="connsiteY10" fmla="*/ 104680 h 207168"/>
                <a:gd name="connsiteX11" fmla="*/ 129730 w 204692"/>
                <a:gd name="connsiteY11" fmla="*/ 86487 h 207168"/>
                <a:gd name="connsiteX12" fmla="*/ 102203 w 204692"/>
                <a:gd name="connsiteY12" fmla="*/ 56769 h 207168"/>
                <a:gd name="connsiteX13" fmla="*/ 76105 w 204692"/>
                <a:gd name="connsiteY13" fmla="*/ 86487 h 207168"/>
                <a:gd name="connsiteX14" fmla="*/ 129730 w 204692"/>
                <a:gd name="connsiteY14" fmla="*/ 86487 h 20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4692" h="207168">
                  <a:moveTo>
                    <a:pt x="0" y="104680"/>
                  </a:moveTo>
                  <a:lnTo>
                    <a:pt x="0" y="103918"/>
                  </a:lnTo>
                  <a:cubicBezTo>
                    <a:pt x="0" y="44863"/>
                    <a:pt x="42386" y="0"/>
                    <a:pt x="101822" y="0"/>
                  </a:cubicBezTo>
                  <a:cubicBezTo>
                    <a:pt x="172117" y="0"/>
                    <a:pt x="204692" y="48863"/>
                    <a:pt x="204692" y="109061"/>
                  </a:cubicBezTo>
                  <a:cubicBezTo>
                    <a:pt x="204692" y="113443"/>
                    <a:pt x="204692" y="118491"/>
                    <a:pt x="204311" y="122777"/>
                  </a:cubicBezTo>
                  <a:lnTo>
                    <a:pt x="77153" y="122777"/>
                  </a:lnTo>
                  <a:cubicBezTo>
                    <a:pt x="82963" y="140208"/>
                    <a:pt x="96679" y="149257"/>
                    <a:pt x="114491" y="149257"/>
                  </a:cubicBezTo>
                  <a:cubicBezTo>
                    <a:pt x="129350" y="149257"/>
                    <a:pt x="141637" y="142399"/>
                    <a:pt x="154686" y="128968"/>
                  </a:cubicBezTo>
                  <a:lnTo>
                    <a:pt x="198882" y="164116"/>
                  </a:lnTo>
                  <a:cubicBezTo>
                    <a:pt x="179356" y="189452"/>
                    <a:pt x="151447" y="207169"/>
                    <a:pt x="108680" y="207169"/>
                  </a:cubicBezTo>
                  <a:cubicBezTo>
                    <a:pt x="43815" y="207169"/>
                    <a:pt x="0" y="166211"/>
                    <a:pt x="0" y="104680"/>
                  </a:cubicBezTo>
                  <a:close/>
                  <a:moveTo>
                    <a:pt x="129730" y="86487"/>
                  </a:moveTo>
                  <a:cubicBezTo>
                    <a:pt x="127921" y="67627"/>
                    <a:pt x="116681" y="56769"/>
                    <a:pt x="102203" y="56769"/>
                  </a:cubicBezTo>
                  <a:cubicBezTo>
                    <a:pt x="87725" y="56769"/>
                    <a:pt x="78677" y="68389"/>
                    <a:pt x="76105" y="86487"/>
                  </a:cubicBezTo>
                  <a:lnTo>
                    <a:pt x="129730" y="86487"/>
                  </a:lnTo>
                  <a:close/>
                </a:path>
              </a:pathLst>
            </a:custGeom>
            <a:solidFill>
              <a:srgbClr val="002D5D"/>
            </a:solidFill>
            <a:ln w="0"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6E7DB477-634E-30E4-C3C8-89573D005D5B}"/>
                </a:ext>
              </a:extLst>
            </p:cNvPr>
            <p:cNvSpPr/>
            <p:nvPr/>
          </p:nvSpPr>
          <p:spPr>
            <a:xfrm>
              <a:off x="3500542" y="1476788"/>
              <a:ext cx="94066" cy="131049"/>
            </a:xfrm>
            <a:custGeom>
              <a:avLst/>
              <a:gdLst>
                <a:gd name="connsiteX0" fmla="*/ 0 w 144113"/>
                <a:gd name="connsiteY0" fmla="*/ 3034 h 200773"/>
                <a:gd name="connsiteX1" fmla="*/ 82201 w 144113"/>
                <a:gd name="connsiteY1" fmla="*/ 3034 h 200773"/>
                <a:gd name="connsiteX2" fmla="*/ 82201 w 144113"/>
                <a:gd name="connsiteY2" fmla="*/ 42849 h 200773"/>
                <a:gd name="connsiteX3" fmla="*/ 144113 w 144113"/>
                <a:gd name="connsiteY3" fmla="*/ 82 h 200773"/>
                <a:gd name="connsiteX4" fmla="*/ 144113 w 144113"/>
                <a:gd name="connsiteY4" fmla="*/ 87331 h 200773"/>
                <a:gd name="connsiteX5" fmla="*/ 135446 w 144113"/>
                <a:gd name="connsiteY5" fmla="*/ 87331 h 200773"/>
                <a:gd name="connsiteX6" fmla="*/ 82201 w 144113"/>
                <a:gd name="connsiteY6" fmla="*/ 150386 h 200773"/>
                <a:gd name="connsiteX7" fmla="*/ 82201 w 144113"/>
                <a:gd name="connsiteY7" fmla="*/ 200774 h 200773"/>
                <a:gd name="connsiteX8" fmla="*/ 0 w 144113"/>
                <a:gd name="connsiteY8" fmla="*/ 200774 h 200773"/>
                <a:gd name="connsiteX9" fmla="*/ 0 w 144113"/>
                <a:gd name="connsiteY9" fmla="*/ 3034 h 200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113" h="200773">
                  <a:moveTo>
                    <a:pt x="0" y="3034"/>
                  </a:moveTo>
                  <a:lnTo>
                    <a:pt x="82201" y="3034"/>
                  </a:lnTo>
                  <a:lnTo>
                    <a:pt x="82201" y="42849"/>
                  </a:lnTo>
                  <a:cubicBezTo>
                    <a:pt x="93440" y="16084"/>
                    <a:pt x="111538" y="-1347"/>
                    <a:pt x="144113" y="82"/>
                  </a:cubicBezTo>
                  <a:lnTo>
                    <a:pt x="144113" y="87331"/>
                  </a:lnTo>
                  <a:lnTo>
                    <a:pt x="135446" y="87331"/>
                  </a:lnTo>
                  <a:cubicBezTo>
                    <a:pt x="100679" y="87331"/>
                    <a:pt x="82201" y="106571"/>
                    <a:pt x="82201" y="150386"/>
                  </a:cubicBezTo>
                  <a:lnTo>
                    <a:pt x="82201" y="200774"/>
                  </a:lnTo>
                  <a:lnTo>
                    <a:pt x="0" y="200774"/>
                  </a:lnTo>
                  <a:lnTo>
                    <a:pt x="0" y="3034"/>
                  </a:lnTo>
                  <a:close/>
                </a:path>
              </a:pathLst>
            </a:custGeom>
            <a:solidFill>
              <a:srgbClr val="002D5D"/>
            </a:solidFill>
            <a:ln w="0"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8E3AE013-063F-C0A4-97F1-5D0BBB77613B}"/>
                </a:ext>
              </a:extLst>
            </p:cNvPr>
            <p:cNvSpPr/>
            <p:nvPr/>
          </p:nvSpPr>
          <p:spPr>
            <a:xfrm>
              <a:off x="3680716" y="1475722"/>
              <a:ext cx="133607" cy="135223"/>
            </a:xfrm>
            <a:custGeom>
              <a:avLst/>
              <a:gdLst>
                <a:gd name="connsiteX0" fmla="*/ 0 w 204692"/>
                <a:gd name="connsiteY0" fmla="*/ 104680 h 207168"/>
                <a:gd name="connsiteX1" fmla="*/ 0 w 204692"/>
                <a:gd name="connsiteY1" fmla="*/ 103918 h 207168"/>
                <a:gd name="connsiteX2" fmla="*/ 101822 w 204692"/>
                <a:gd name="connsiteY2" fmla="*/ 0 h 207168"/>
                <a:gd name="connsiteX3" fmla="*/ 204692 w 204692"/>
                <a:gd name="connsiteY3" fmla="*/ 109061 h 207168"/>
                <a:gd name="connsiteX4" fmla="*/ 204311 w 204692"/>
                <a:gd name="connsiteY4" fmla="*/ 122777 h 207168"/>
                <a:gd name="connsiteX5" fmla="*/ 77152 w 204692"/>
                <a:gd name="connsiteY5" fmla="*/ 122777 h 207168"/>
                <a:gd name="connsiteX6" fmla="*/ 114490 w 204692"/>
                <a:gd name="connsiteY6" fmla="*/ 149257 h 207168"/>
                <a:gd name="connsiteX7" fmla="*/ 154686 w 204692"/>
                <a:gd name="connsiteY7" fmla="*/ 128968 h 207168"/>
                <a:gd name="connsiteX8" fmla="*/ 198882 w 204692"/>
                <a:gd name="connsiteY8" fmla="*/ 164116 h 207168"/>
                <a:gd name="connsiteX9" fmla="*/ 108680 w 204692"/>
                <a:gd name="connsiteY9" fmla="*/ 207169 h 207168"/>
                <a:gd name="connsiteX10" fmla="*/ 0 w 204692"/>
                <a:gd name="connsiteY10" fmla="*/ 104680 h 207168"/>
                <a:gd name="connsiteX11" fmla="*/ 129635 w 204692"/>
                <a:gd name="connsiteY11" fmla="*/ 86487 h 207168"/>
                <a:gd name="connsiteX12" fmla="*/ 102108 w 204692"/>
                <a:gd name="connsiteY12" fmla="*/ 56769 h 207168"/>
                <a:gd name="connsiteX13" fmla="*/ 76009 w 204692"/>
                <a:gd name="connsiteY13" fmla="*/ 86487 h 207168"/>
                <a:gd name="connsiteX14" fmla="*/ 129635 w 204692"/>
                <a:gd name="connsiteY14" fmla="*/ 86487 h 20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4692" h="207168">
                  <a:moveTo>
                    <a:pt x="0" y="104680"/>
                  </a:moveTo>
                  <a:lnTo>
                    <a:pt x="0" y="103918"/>
                  </a:lnTo>
                  <a:cubicBezTo>
                    <a:pt x="0" y="44863"/>
                    <a:pt x="42386" y="0"/>
                    <a:pt x="101822" y="0"/>
                  </a:cubicBezTo>
                  <a:cubicBezTo>
                    <a:pt x="172117" y="0"/>
                    <a:pt x="204692" y="48863"/>
                    <a:pt x="204692" y="109061"/>
                  </a:cubicBezTo>
                  <a:cubicBezTo>
                    <a:pt x="204692" y="113443"/>
                    <a:pt x="204692" y="118491"/>
                    <a:pt x="204311" y="122777"/>
                  </a:cubicBezTo>
                  <a:lnTo>
                    <a:pt x="77152" y="122777"/>
                  </a:lnTo>
                  <a:cubicBezTo>
                    <a:pt x="82963" y="140208"/>
                    <a:pt x="96679" y="149257"/>
                    <a:pt x="114490" y="149257"/>
                  </a:cubicBezTo>
                  <a:cubicBezTo>
                    <a:pt x="129349" y="149257"/>
                    <a:pt x="141637" y="142399"/>
                    <a:pt x="154686" y="128968"/>
                  </a:cubicBezTo>
                  <a:lnTo>
                    <a:pt x="198882" y="164116"/>
                  </a:lnTo>
                  <a:cubicBezTo>
                    <a:pt x="179356" y="189452"/>
                    <a:pt x="151447" y="207169"/>
                    <a:pt x="108680" y="207169"/>
                  </a:cubicBezTo>
                  <a:cubicBezTo>
                    <a:pt x="43815" y="207169"/>
                    <a:pt x="0" y="166211"/>
                    <a:pt x="0" y="104680"/>
                  </a:cubicBezTo>
                  <a:close/>
                  <a:moveTo>
                    <a:pt x="129635" y="86487"/>
                  </a:moveTo>
                  <a:cubicBezTo>
                    <a:pt x="127825" y="67627"/>
                    <a:pt x="116586" y="56769"/>
                    <a:pt x="102108" y="56769"/>
                  </a:cubicBezTo>
                  <a:cubicBezTo>
                    <a:pt x="87630" y="56769"/>
                    <a:pt x="78581" y="68389"/>
                    <a:pt x="76009" y="86487"/>
                  </a:cubicBezTo>
                  <a:lnTo>
                    <a:pt x="129635" y="86487"/>
                  </a:lnTo>
                  <a:close/>
                </a:path>
              </a:pathLst>
            </a:custGeom>
            <a:solidFill>
              <a:srgbClr val="002D5D"/>
            </a:solidFill>
            <a:ln w="0"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D6ACFAC4-A021-6D19-17FF-CB6113DD2A46}"/>
                </a:ext>
              </a:extLst>
            </p:cNvPr>
            <p:cNvSpPr/>
            <p:nvPr/>
          </p:nvSpPr>
          <p:spPr>
            <a:xfrm>
              <a:off x="3832975" y="1435248"/>
              <a:ext cx="147534" cy="175635"/>
            </a:xfrm>
            <a:custGeom>
              <a:avLst/>
              <a:gdLst>
                <a:gd name="connsiteX0" fmla="*/ 0 w 226028"/>
                <a:gd name="connsiteY0" fmla="*/ 166973 h 269081"/>
                <a:gd name="connsiteX1" fmla="*/ 0 w 226028"/>
                <a:gd name="connsiteY1" fmla="*/ 166211 h 269081"/>
                <a:gd name="connsiteX2" fmla="*/ 84391 w 226028"/>
                <a:gd name="connsiteY2" fmla="*/ 61913 h 269081"/>
                <a:gd name="connsiteX3" fmla="*/ 143828 w 226028"/>
                <a:gd name="connsiteY3" fmla="*/ 89059 h 269081"/>
                <a:gd name="connsiteX4" fmla="*/ 143828 w 226028"/>
                <a:gd name="connsiteY4" fmla="*/ 0 h 269081"/>
                <a:gd name="connsiteX5" fmla="*/ 226028 w 226028"/>
                <a:gd name="connsiteY5" fmla="*/ 0 h 269081"/>
                <a:gd name="connsiteX6" fmla="*/ 226028 w 226028"/>
                <a:gd name="connsiteY6" fmla="*/ 264414 h 269081"/>
                <a:gd name="connsiteX7" fmla="*/ 143828 w 226028"/>
                <a:gd name="connsiteY7" fmla="*/ 264414 h 269081"/>
                <a:gd name="connsiteX8" fmla="*/ 143828 w 226028"/>
                <a:gd name="connsiteY8" fmla="*/ 240125 h 269081"/>
                <a:gd name="connsiteX9" fmla="*/ 85154 w 226028"/>
                <a:gd name="connsiteY9" fmla="*/ 269081 h 269081"/>
                <a:gd name="connsiteX10" fmla="*/ 0 w 226028"/>
                <a:gd name="connsiteY10" fmla="*/ 166973 h 269081"/>
                <a:gd name="connsiteX11" fmla="*/ 145542 w 226028"/>
                <a:gd name="connsiteY11" fmla="*/ 165925 h 269081"/>
                <a:gd name="connsiteX12" fmla="*/ 145542 w 226028"/>
                <a:gd name="connsiteY12" fmla="*/ 165164 h 269081"/>
                <a:gd name="connsiteX13" fmla="*/ 112586 w 226028"/>
                <a:gd name="connsiteY13" fmla="*/ 129635 h 269081"/>
                <a:gd name="connsiteX14" fmla="*/ 79629 w 226028"/>
                <a:gd name="connsiteY14" fmla="*/ 165164 h 269081"/>
                <a:gd name="connsiteX15" fmla="*/ 79629 w 226028"/>
                <a:gd name="connsiteY15" fmla="*/ 165925 h 269081"/>
                <a:gd name="connsiteX16" fmla="*/ 112586 w 226028"/>
                <a:gd name="connsiteY16" fmla="*/ 201454 h 269081"/>
                <a:gd name="connsiteX17" fmla="*/ 145542 w 226028"/>
                <a:gd name="connsiteY17" fmla="*/ 165925 h 269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6028" h="269081">
                  <a:moveTo>
                    <a:pt x="0" y="166973"/>
                  </a:moveTo>
                  <a:lnTo>
                    <a:pt x="0" y="166211"/>
                  </a:lnTo>
                  <a:cubicBezTo>
                    <a:pt x="0" y="103537"/>
                    <a:pt x="37624" y="61913"/>
                    <a:pt x="84391" y="61913"/>
                  </a:cubicBezTo>
                  <a:cubicBezTo>
                    <a:pt x="114490" y="61913"/>
                    <a:pt x="131064" y="74962"/>
                    <a:pt x="143828" y="89059"/>
                  </a:cubicBezTo>
                  <a:lnTo>
                    <a:pt x="143828" y="0"/>
                  </a:lnTo>
                  <a:lnTo>
                    <a:pt x="226028" y="0"/>
                  </a:lnTo>
                  <a:lnTo>
                    <a:pt x="226028" y="264414"/>
                  </a:lnTo>
                  <a:lnTo>
                    <a:pt x="143828" y="264414"/>
                  </a:lnTo>
                  <a:lnTo>
                    <a:pt x="143828" y="240125"/>
                  </a:lnTo>
                  <a:cubicBezTo>
                    <a:pt x="130397" y="254603"/>
                    <a:pt x="115253" y="269081"/>
                    <a:pt x="85154" y="269081"/>
                  </a:cubicBezTo>
                  <a:cubicBezTo>
                    <a:pt x="37338" y="269081"/>
                    <a:pt x="0" y="227457"/>
                    <a:pt x="0" y="166973"/>
                  </a:cubicBezTo>
                  <a:close/>
                  <a:moveTo>
                    <a:pt x="145542" y="165925"/>
                  </a:moveTo>
                  <a:lnTo>
                    <a:pt x="145542" y="165164"/>
                  </a:lnTo>
                  <a:cubicBezTo>
                    <a:pt x="145542" y="145637"/>
                    <a:pt x="131445" y="129635"/>
                    <a:pt x="112586" y="129635"/>
                  </a:cubicBezTo>
                  <a:cubicBezTo>
                    <a:pt x="93726" y="129635"/>
                    <a:pt x="79629" y="145161"/>
                    <a:pt x="79629" y="165164"/>
                  </a:cubicBezTo>
                  <a:lnTo>
                    <a:pt x="79629" y="165925"/>
                  </a:lnTo>
                  <a:cubicBezTo>
                    <a:pt x="79629" y="185833"/>
                    <a:pt x="93726" y="201454"/>
                    <a:pt x="112586" y="201454"/>
                  </a:cubicBezTo>
                  <a:cubicBezTo>
                    <a:pt x="131445" y="201454"/>
                    <a:pt x="145542" y="185833"/>
                    <a:pt x="145542" y="165925"/>
                  </a:cubicBezTo>
                  <a:close/>
                </a:path>
              </a:pathLst>
            </a:custGeom>
            <a:solidFill>
              <a:srgbClr val="002D5D"/>
            </a:solidFill>
            <a:ln w="0"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195DFAEF-F041-97F4-A1B6-9476432B59AD}"/>
                </a:ext>
              </a:extLst>
            </p:cNvPr>
            <p:cNvSpPr/>
            <p:nvPr/>
          </p:nvSpPr>
          <p:spPr>
            <a:xfrm>
              <a:off x="4006248" y="1478768"/>
              <a:ext cx="137338" cy="132115"/>
            </a:xfrm>
            <a:custGeom>
              <a:avLst/>
              <a:gdLst>
                <a:gd name="connsiteX0" fmla="*/ 0 w 210407"/>
                <a:gd name="connsiteY0" fmla="*/ 130397 h 202406"/>
                <a:gd name="connsiteX1" fmla="*/ 0 w 210407"/>
                <a:gd name="connsiteY1" fmla="*/ 0 h 202406"/>
                <a:gd name="connsiteX2" fmla="*/ 82201 w 210407"/>
                <a:gd name="connsiteY2" fmla="*/ 0 h 202406"/>
                <a:gd name="connsiteX3" fmla="*/ 82201 w 210407"/>
                <a:gd name="connsiteY3" fmla="*/ 103918 h 202406"/>
                <a:gd name="connsiteX4" fmla="*/ 104680 w 210407"/>
                <a:gd name="connsiteY4" fmla="*/ 130683 h 202406"/>
                <a:gd name="connsiteX5" fmla="*/ 128206 w 210407"/>
                <a:gd name="connsiteY5" fmla="*/ 103918 h 202406"/>
                <a:gd name="connsiteX6" fmla="*/ 128206 w 210407"/>
                <a:gd name="connsiteY6" fmla="*/ 0 h 202406"/>
                <a:gd name="connsiteX7" fmla="*/ 210407 w 210407"/>
                <a:gd name="connsiteY7" fmla="*/ 0 h 202406"/>
                <a:gd name="connsiteX8" fmla="*/ 210407 w 210407"/>
                <a:gd name="connsiteY8" fmla="*/ 197739 h 202406"/>
                <a:gd name="connsiteX9" fmla="*/ 128206 w 210407"/>
                <a:gd name="connsiteY9" fmla="*/ 197739 h 202406"/>
                <a:gd name="connsiteX10" fmla="*/ 128206 w 210407"/>
                <a:gd name="connsiteY10" fmla="*/ 171260 h 202406"/>
                <a:gd name="connsiteX11" fmla="*/ 67723 w 210407"/>
                <a:gd name="connsiteY11" fmla="*/ 202406 h 202406"/>
                <a:gd name="connsiteX12" fmla="*/ 0 w 210407"/>
                <a:gd name="connsiteY12" fmla="*/ 130302 h 2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0407" h="202406">
                  <a:moveTo>
                    <a:pt x="0" y="130397"/>
                  </a:moveTo>
                  <a:lnTo>
                    <a:pt x="0" y="0"/>
                  </a:lnTo>
                  <a:lnTo>
                    <a:pt x="82201" y="0"/>
                  </a:lnTo>
                  <a:lnTo>
                    <a:pt x="82201" y="103918"/>
                  </a:lnTo>
                  <a:cubicBezTo>
                    <a:pt x="82201" y="120968"/>
                    <a:pt x="92297" y="130683"/>
                    <a:pt x="104680" y="130683"/>
                  </a:cubicBezTo>
                  <a:cubicBezTo>
                    <a:pt x="117062" y="130683"/>
                    <a:pt x="128206" y="120872"/>
                    <a:pt x="128206" y="103918"/>
                  </a:cubicBezTo>
                  <a:lnTo>
                    <a:pt x="128206" y="0"/>
                  </a:lnTo>
                  <a:lnTo>
                    <a:pt x="210407" y="0"/>
                  </a:lnTo>
                  <a:lnTo>
                    <a:pt x="210407" y="197739"/>
                  </a:lnTo>
                  <a:lnTo>
                    <a:pt x="128206" y="197739"/>
                  </a:lnTo>
                  <a:lnTo>
                    <a:pt x="128206" y="171260"/>
                  </a:lnTo>
                  <a:cubicBezTo>
                    <a:pt x="115538" y="187547"/>
                    <a:pt x="95631" y="202406"/>
                    <a:pt x="67723" y="202406"/>
                  </a:cubicBezTo>
                  <a:cubicBezTo>
                    <a:pt x="26098" y="202406"/>
                    <a:pt x="0" y="174879"/>
                    <a:pt x="0" y="130302"/>
                  </a:cubicBezTo>
                  <a:close/>
                </a:path>
              </a:pathLst>
            </a:custGeom>
            <a:solidFill>
              <a:srgbClr val="002D5D"/>
            </a:solidFill>
            <a:ln w="0"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0A312A53-9B14-54AE-C11E-631D14AD05B0}"/>
                </a:ext>
              </a:extLst>
            </p:cNvPr>
            <p:cNvSpPr/>
            <p:nvPr/>
          </p:nvSpPr>
          <p:spPr>
            <a:xfrm>
              <a:off x="4166340" y="1475909"/>
              <a:ext cx="129752" cy="135285"/>
            </a:xfrm>
            <a:custGeom>
              <a:avLst/>
              <a:gdLst>
                <a:gd name="connsiteX0" fmla="*/ 0 w 198786"/>
                <a:gd name="connsiteY0" fmla="*/ 104394 h 207263"/>
                <a:gd name="connsiteX1" fmla="*/ 0 w 198786"/>
                <a:gd name="connsiteY1" fmla="*/ 103632 h 207263"/>
                <a:gd name="connsiteX2" fmla="*/ 107918 w 198786"/>
                <a:gd name="connsiteY2" fmla="*/ 0 h 207263"/>
                <a:gd name="connsiteX3" fmla="*/ 197358 w 198786"/>
                <a:gd name="connsiteY3" fmla="*/ 54673 h 207263"/>
                <a:gd name="connsiteX4" fmla="*/ 138303 w 198786"/>
                <a:gd name="connsiteY4" fmla="*/ 88011 h 207263"/>
                <a:gd name="connsiteX5" fmla="*/ 109347 w 198786"/>
                <a:gd name="connsiteY5" fmla="*/ 68104 h 207263"/>
                <a:gd name="connsiteX6" fmla="*/ 78962 w 198786"/>
                <a:gd name="connsiteY6" fmla="*/ 102870 h 207263"/>
                <a:gd name="connsiteX7" fmla="*/ 78962 w 198786"/>
                <a:gd name="connsiteY7" fmla="*/ 103632 h 207263"/>
                <a:gd name="connsiteX8" fmla="*/ 108299 w 198786"/>
                <a:gd name="connsiteY8" fmla="*/ 139160 h 207263"/>
                <a:gd name="connsiteX9" fmla="*/ 139065 w 198786"/>
                <a:gd name="connsiteY9" fmla="*/ 119253 h 207263"/>
                <a:gd name="connsiteX10" fmla="*/ 198787 w 198786"/>
                <a:gd name="connsiteY10" fmla="*/ 153257 h 207263"/>
                <a:gd name="connsiteX11" fmla="*/ 103918 w 198786"/>
                <a:gd name="connsiteY11" fmla="*/ 207264 h 207263"/>
                <a:gd name="connsiteX12" fmla="*/ 0 w 198786"/>
                <a:gd name="connsiteY12" fmla="*/ 104394 h 20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8786" h="207263">
                  <a:moveTo>
                    <a:pt x="0" y="104394"/>
                  </a:moveTo>
                  <a:lnTo>
                    <a:pt x="0" y="103632"/>
                  </a:lnTo>
                  <a:cubicBezTo>
                    <a:pt x="0" y="48196"/>
                    <a:pt x="43434" y="0"/>
                    <a:pt x="107918" y="0"/>
                  </a:cubicBezTo>
                  <a:cubicBezTo>
                    <a:pt x="151352" y="0"/>
                    <a:pt x="182118" y="22479"/>
                    <a:pt x="197358" y="54673"/>
                  </a:cubicBezTo>
                  <a:lnTo>
                    <a:pt x="138303" y="88011"/>
                  </a:lnTo>
                  <a:cubicBezTo>
                    <a:pt x="131445" y="75343"/>
                    <a:pt x="122777" y="68104"/>
                    <a:pt x="109347" y="68104"/>
                  </a:cubicBezTo>
                  <a:cubicBezTo>
                    <a:pt x="91916" y="68104"/>
                    <a:pt x="78962" y="83344"/>
                    <a:pt x="78962" y="102870"/>
                  </a:cubicBezTo>
                  <a:lnTo>
                    <a:pt x="78962" y="103632"/>
                  </a:lnTo>
                  <a:cubicBezTo>
                    <a:pt x="78962" y="124301"/>
                    <a:pt x="92012" y="139160"/>
                    <a:pt x="108299" y="139160"/>
                  </a:cubicBezTo>
                  <a:cubicBezTo>
                    <a:pt x="122777" y="139160"/>
                    <a:pt x="131159" y="131921"/>
                    <a:pt x="139065" y="119253"/>
                  </a:cubicBezTo>
                  <a:lnTo>
                    <a:pt x="198787" y="153257"/>
                  </a:lnTo>
                  <a:cubicBezTo>
                    <a:pt x="181070" y="186214"/>
                    <a:pt x="150971" y="207264"/>
                    <a:pt x="103918" y="207264"/>
                  </a:cubicBezTo>
                  <a:cubicBezTo>
                    <a:pt x="43815" y="207264"/>
                    <a:pt x="0" y="159829"/>
                    <a:pt x="0" y="104394"/>
                  </a:cubicBezTo>
                  <a:close/>
                </a:path>
              </a:pathLst>
            </a:custGeom>
            <a:solidFill>
              <a:srgbClr val="002D5D"/>
            </a:solidFill>
            <a:ln w="0"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00B9DC7C-072C-C74B-8FD8-B455844BC380}"/>
                </a:ext>
              </a:extLst>
            </p:cNvPr>
            <p:cNvSpPr/>
            <p:nvPr/>
          </p:nvSpPr>
          <p:spPr>
            <a:xfrm>
              <a:off x="4310020" y="1476717"/>
              <a:ext cx="133172" cy="134353"/>
            </a:xfrm>
            <a:custGeom>
              <a:avLst/>
              <a:gdLst>
                <a:gd name="connsiteX0" fmla="*/ 0 w 204025"/>
                <a:gd name="connsiteY0" fmla="*/ 144780 h 205835"/>
                <a:gd name="connsiteX1" fmla="*/ 0 w 204025"/>
                <a:gd name="connsiteY1" fmla="*/ 144018 h 205835"/>
                <a:gd name="connsiteX2" fmla="*/ 75343 w 204025"/>
                <a:gd name="connsiteY2" fmla="*/ 82487 h 205835"/>
                <a:gd name="connsiteX3" fmla="*/ 122111 w 204025"/>
                <a:gd name="connsiteY3" fmla="*/ 89726 h 205835"/>
                <a:gd name="connsiteX4" fmla="*/ 122111 w 204025"/>
                <a:gd name="connsiteY4" fmla="*/ 86487 h 205835"/>
                <a:gd name="connsiteX5" fmla="*/ 85535 w 204025"/>
                <a:gd name="connsiteY5" fmla="*/ 57912 h 205835"/>
                <a:gd name="connsiteX6" fmla="*/ 30861 w 204025"/>
                <a:gd name="connsiteY6" fmla="*/ 69152 h 205835"/>
                <a:gd name="connsiteX7" fmla="*/ 16383 w 204025"/>
                <a:gd name="connsiteY7" fmla="*/ 14478 h 205835"/>
                <a:gd name="connsiteX8" fmla="*/ 99727 w 204025"/>
                <a:gd name="connsiteY8" fmla="*/ 0 h 205835"/>
                <a:gd name="connsiteX9" fmla="*/ 183356 w 204025"/>
                <a:gd name="connsiteY9" fmla="*/ 25718 h 205835"/>
                <a:gd name="connsiteX10" fmla="*/ 204026 w 204025"/>
                <a:gd name="connsiteY10" fmla="*/ 88392 h 205835"/>
                <a:gd name="connsiteX11" fmla="*/ 204026 w 204025"/>
                <a:gd name="connsiteY11" fmla="*/ 201073 h 205835"/>
                <a:gd name="connsiteX12" fmla="*/ 121825 w 204025"/>
                <a:gd name="connsiteY12" fmla="*/ 201073 h 205835"/>
                <a:gd name="connsiteX13" fmla="*/ 121825 w 204025"/>
                <a:gd name="connsiteY13" fmla="*/ 181166 h 205835"/>
                <a:gd name="connsiteX14" fmla="*/ 64961 w 204025"/>
                <a:gd name="connsiteY14" fmla="*/ 205835 h 205835"/>
                <a:gd name="connsiteX15" fmla="*/ 95 w 204025"/>
                <a:gd name="connsiteY15" fmla="*/ 144971 h 205835"/>
                <a:gd name="connsiteX16" fmla="*/ 122873 w 204025"/>
                <a:gd name="connsiteY16" fmla="*/ 127730 h 205835"/>
                <a:gd name="connsiteX17" fmla="*/ 122873 w 204025"/>
                <a:gd name="connsiteY17" fmla="*/ 119444 h 205835"/>
                <a:gd name="connsiteX18" fmla="*/ 104013 w 204025"/>
                <a:gd name="connsiteY18" fmla="*/ 116205 h 205835"/>
                <a:gd name="connsiteX19" fmla="*/ 78677 w 204025"/>
                <a:gd name="connsiteY19" fmla="*/ 138303 h 205835"/>
                <a:gd name="connsiteX20" fmla="*/ 78677 w 204025"/>
                <a:gd name="connsiteY20" fmla="*/ 139065 h 205835"/>
                <a:gd name="connsiteX21" fmla="*/ 97536 w 204025"/>
                <a:gd name="connsiteY21" fmla="*/ 158306 h 205835"/>
                <a:gd name="connsiteX22" fmla="*/ 122873 w 204025"/>
                <a:gd name="connsiteY22" fmla="*/ 127921 h 20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4025" h="205835">
                  <a:moveTo>
                    <a:pt x="0" y="144780"/>
                  </a:moveTo>
                  <a:lnTo>
                    <a:pt x="0" y="144018"/>
                  </a:lnTo>
                  <a:cubicBezTo>
                    <a:pt x="0" y="104489"/>
                    <a:pt x="29337" y="82487"/>
                    <a:pt x="75343" y="82487"/>
                  </a:cubicBezTo>
                  <a:cubicBezTo>
                    <a:pt x="92012" y="82487"/>
                    <a:pt x="113348" y="86106"/>
                    <a:pt x="122111" y="89726"/>
                  </a:cubicBezTo>
                  <a:lnTo>
                    <a:pt x="122111" y="86487"/>
                  </a:lnTo>
                  <a:cubicBezTo>
                    <a:pt x="122111" y="68390"/>
                    <a:pt x="110871" y="57912"/>
                    <a:pt x="85535" y="57912"/>
                  </a:cubicBezTo>
                  <a:cubicBezTo>
                    <a:pt x="65247" y="57912"/>
                    <a:pt x="48196" y="62294"/>
                    <a:pt x="30861" y="69152"/>
                  </a:cubicBezTo>
                  <a:lnTo>
                    <a:pt x="16383" y="14478"/>
                  </a:lnTo>
                  <a:cubicBezTo>
                    <a:pt x="39243" y="5810"/>
                    <a:pt x="65247" y="0"/>
                    <a:pt x="99727" y="0"/>
                  </a:cubicBezTo>
                  <a:cubicBezTo>
                    <a:pt x="139922" y="0"/>
                    <a:pt x="166021" y="8382"/>
                    <a:pt x="183356" y="25718"/>
                  </a:cubicBezTo>
                  <a:cubicBezTo>
                    <a:pt x="198215" y="40577"/>
                    <a:pt x="204026" y="59722"/>
                    <a:pt x="204026" y="88392"/>
                  </a:cubicBezTo>
                  <a:lnTo>
                    <a:pt x="204026" y="201073"/>
                  </a:lnTo>
                  <a:lnTo>
                    <a:pt x="121825" y="201073"/>
                  </a:lnTo>
                  <a:lnTo>
                    <a:pt x="121825" y="181166"/>
                  </a:lnTo>
                  <a:cubicBezTo>
                    <a:pt x="108109" y="196025"/>
                    <a:pt x="89631" y="205835"/>
                    <a:pt x="64961" y="205835"/>
                  </a:cubicBezTo>
                  <a:cubicBezTo>
                    <a:pt x="26956" y="205835"/>
                    <a:pt x="95" y="184118"/>
                    <a:pt x="95" y="144971"/>
                  </a:cubicBezTo>
                  <a:close/>
                  <a:moveTo>
                    <a:pt x="122873" y="127730"/>
                  </a:moveTo>
                  <a:lnTo>
                    <a:pt x="122873" y="119444"/>
                  </a:lnTo>
                  <a:cubicBezTo>
                    <a:pt x="118206" y="117634"/>
                    <a:pt x="110966" y="116205"/>
                    <a:pt x="104013" y="116205"/>
                  </a:cubicBezTo>
                  <a:cubicBezTo>
                    <a:pt x="87725" y="116205"/>
                    <a:pt x="78677" y="126016"/>
                    <a:pt x="78677" y="138303"/>
                  </a:cubicBezTo>
                  <a:lnTo>
                    <a:pt x="78677" y="139065"/>
                  </a:lnTo>
                  <a:cubicBezTo>
                    <a:pt x="78677" y="150686"/>
                    <a:pt x="86963" y="158306"/>
                    <a:pt x="97536" y="158306"/>
                  </a:cubicBezTo>
                  <a:cubicBezTo>
                    <a:pt x="112014" y="158306"/>
                    <a:pt x="122873" y="146685"/>
                    <a:pt x="122873" y="127921"/>
                  </a:cubicBezTo>
                  <a:close/>
                </a:path>
              </a:pathLst>
            </a:custGeom>
            <a:solidFill>
              <a:srgbClr val="002D5D"/>
            </a:solidFill>
            <a:ln w="0"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3513FC3C-7271-2088-6432-4A611496F626}"/>
                </a:ext>
              </a:extLst>
            </p:cNvPr>
            <p:cNvSpPr/>
            <p:nvPr/>
          </p:nvSpPr>
          <p:spPr>
            <a:xfrm>
              <a:off x="4462590" y="1446377"/>
              <a:ext cx="98542" cy="164258"/>
            </a:xfrm>
            <a:custGeom>
              <a:avLst/>
              <a:gdLst>
                <a:gd name="connsiteX0" fmla="*/ 23146 w 150971"/>
                <a:gd name="connsiteY0" fmla="*/ 181070 h 251650"/>
                <a:gd name="connsiteX1" fmla="*/ 23146 w 150971"/>
                <a:gd name="connsiteY1" fmla="*/ 112967 h 251650"/>
                <a:gd name="connsiteX2" fmla="*/ 0 w 150971"/>
                <a:gd name="connsiteY2" fmla="*/ 112967 h 251650"/>
                <a:gd name="connsiteX3" fmla="*/ 0 w 150971"/>
                <a:gd name="connsiteY3" fmla="*/ 49625 h 251650"/>
                <a:gd name="connsiteX4" fmla="*/ 23146 w 150971"/>
                <a:gd name="connsiteY4" fmla="*/ 49625 h 251650"/>
                <a:gd name="connsiteX5" fmla="*/ 23146 w 150971"/>
                <a:gd name="connsiteY5" fmla="*/ 0 h 251650"/>
                <a:gd name="connsiteX6" fmla="*/ 105346 w 150971"/>
                <a:gd name="connsiteY6" fmla="*/ 0 h 251650"/>
                <a:gd name="connsiteX7" fmla="*/ 105346 w 150971"/>
                <a:gd name="connsiteY7" fmla="*/ 49625 h 251650"/>
                <a:gd name="connsiteX8" fmla="*/ 150971 w 150971"/>
                <a:gd name="connsiteY8" fmla="*/ 49625 h 251650"/>
                <a:gd name="connsiteX9" fmla="*/ 150971 w 150971"/>
                <a:gd name="connsiteY9" fmla="*/ 112967 h 251650"/>
                <a:gd name="connsiteX10" fmla="*/ 105346 w 150971"/>
                <a:gd name="connsiteY10" fmla="*/ 112967 h 251650"/>
                <a:gd name="connsiteX11" fmla="*/ 105346 w 150971"/>
                <a:gd name="connsiteY11" fmla="*/ 162973 h 251650"/>
                <a:gd name="connsiteX12" fmla="*/ 125253 w 150971"/>
                <a:gd name="connsiteY12" fmla="*/ 183261 h 251650"/>
                <a:gd name="connsiteX13" fmla="*/ 150209 w 150971"/>
                <a:gd name="connsiteY13" fmla="*/ 177070 h 251650"/>
                <a:gd name="connsiteX14" fmla="*/ 150209 w 150971"/>
                <a:gd name="connsiteY14" fmla="*/ 240411 h 251650"/>
                <a:gd name="connsiteX15" fmla="*/ 97726 w 150971"/>
                <a:gd name="connsiteY15" fmla="*/ 251650 h 251650"/>
                <a:gd name="connsiteX16" fmla="*/ 23146 w 150971"/>
                <a:gd name="connsiteY16" fmla="*/ 180975 h 25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0971" h="251650">
                  <a:moveTo>
                    <a:pt x="23146" y="181070"/>
                  </a:moveTo>
                  <a:lnTo>
                    <a:pt x="23146" y="112967"/>
                  </a:lnTo>
                  <a:lnTo>
                    <a:pt x="0" y="112967"/>
                  </a:lnTo>
                  <a:lnTo>
                    <a:pt x="0" y="49625"/>
                  </a:lnTo>
                  <a:lnTo>
                    <a:pt x="23146" y="49625"/>
                  </a:lnTo>
                  <a:lnTo>
                    <a:pt x="23146" y="0"/>
                  </a:lnTo>
                  <a:lnTo>
                    <a:pt x="105346" y="0"/>
                  </a:lnTo>
                  <a:lnTo>
                    <a:pt x="105346" y="49625"/>
                  </a:lnTo>
                  <a:lnTo>
                    <a:pt x="150971" y="49625"/>
                  </a:lnTo>
                  <a:lnTo>
                    <a:pt x="150971" y="112967"/>
                  </a:lnTo>
                  <a:lnTo>
                    <a:pt x="105346" y="112967"/>
                  </a:lnTo>
                  <a:lnTo>
                    <a:pt x="105346" y="162973"/>
                  </a:lnTo>
                  <a:cubicBezTo>
                    <a:pt x="105346" y="177832"/>
                    <a:pt x="112204" y="183261"/>
                    <a:pt x="125253" y="183261"/>
                  </a:cubicBezTo>
                  <a:cubicBezTo>
                    <a:pt x="132873" y="183261"/>
                    <a:pt x="141541" y="181070"/>
                    <a:pt x="150209" y="177070"/>
                  </a:cubicBezTo>
                  <a:lnTo>
                    <a:pt x="150209" y="240411"/>
                  </a:lnTo>
                  <a:cubicBezTo>
                    <a:pt x="137160" y="247269"/>
                    <a:pt x="117634" y="251650"/>
                    <a:pt x="97726" y="251650"/>
                  </a:cubicBezTo>
                  <a:cubicBezTo>
                    <a:pt x="49149" y="251650"/>
                    <a:pt x="23146" y="229171"/>
                    <a:pt x="23146" y="180975"/>
                  </a:cubicBezTo>
                  <a:close/>
                </a:path>
              </a:pathLst>
            </a:custGeom>
            <a:solidFill>
              <a:srgbClr val="002D5D"/>
            </a:solidFill>
            <a:ln w="0"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B2ABFF96-B18C-5988-21C4-0316BB4C1189}"/>
                </a:ext>
              </a:extLst>
            </p:cNvPr>
            <p:cNvSpPr/>
            <p:nvPr/>
          </p:nvSpPr>
          <p:spPr>
            <a:xfrm>
              <a:off x="4583141" y="1435248"/>
              <a:ext cx="55581" cy="172589"/>
            </a:xfrm>
            <a:custGeom>
              <a:avLst/>
              <a:gdLst>
                <a:gd name="connsiteX0" fmla="*/ 0 w 85153"/>
                <a:gd name="connsiteY0" fmla="*/ 0 h 264414"/>
                <a:gd name="connsiteX1" fmla="*/ 85154 w 85153"/>
                <a:gd name="connsiteY1" fmla="*/ 0 h 264414"/>
                <a:gd name="connsiteX2" fmla="*/ 85154 w 85153"/>
                <a:gd name="connsiteY2" fmla="*/ 52483 h 264414"/>
                <a:gd name="connsiteX3" fmla="*/ 0 w 85153"/>
                <a:gd name="connsiteY3" fmla="*/ 52483 h 264414"/>
                <a:gd name="connsiteX4" fmla="*/ 0 w 85153"/>
                <a:gd name="connsiteY4" fmla="*/ 0 h 264414"/>
                <a:gd name="connsiteX5" fmla="*/ 1429 w 85153"/>
                <a:gd name="connsiteY5" fmla="*/ 66675 h 264414"/>
                <a:gd name="connsiteX6" fmla="*/ 83630 w 85153"/>
                <a:gd name="connsiteY6" fmla="*/ 66675 h 264414"/>
                <a:gd name="connsiteX7" fmla="*/ 83630 w 85153"/>
                <a:gd name="connsiteY7" fmla="*/ 264414 h 264414"/>
                <a:gd name="connsiteX8" fmla="*/ 1429 w 85153"/>
                <a:gd name="connsiteY8" fmla="*/ 264414 h 264414"/>
                <a:gd name="connsiteX9" fmla="*/ 1429 w 85153"/>
                <a:gd name="connsiteY9" fmla="*/ 66675 h 26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153" h="264414">
                  <a:moveTo>
                    <a:pt x="0" y="0"/>
                  </a:moveTo>
                  <a:lnTo>
                    <a:pt x="85154" y="0"/>
                  </a:lnTo>
                  <a:lnTo>
                    <a:pt x="85154" y="52483"/>
                  </a:lnTo>
                  <a:lnTo>
                    <a:pt x="0" y="52483"/>
                  </a:lnTo>
                  <a:lnTo>
                    <a:pt x="0" y="0"/>
                  </a:lnTo>
                  <a:close/>
                  <a:moveTo>
                    <a:pt x="1429" y="66675"/>
                  </a:moveTo>
                  <a:lnTo>
                    <a:pt x="83630" y="66675"/>
                  </a:lnTo>
                  <a:lnTo>
                    <a:pt x="83630" y="264414"/>
                  </a:lnTo>
                  <a:lnTo>
                    <a:pt x="1429" y="264414"/>
                  </a:lnTo>
                  <a:lnTo>
                    <a:pt x="1429" y="66675"/>
                  </a:lnTo>
                  <a:close/>
                </a:path>
              </a:pathLst>
            </a:custGeom>
            <a:solidFill>
              <a:srgbClr val="002D5D"/>
            </a:solidFill>
            <a:ln w="0"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2E98A573-F676-F951-461D-B8136B93D88A}"/>
                </a:ext>
              </a:extLst>
            </p:cNvPr>
            <p:cNvSpPr/>
            <p:nvPr/>
          </p:nvSpPr>
          <p:spPr>
            <a:xfrm>
              <a:off x="4660918" y="1475660"/>
              <a:ext cx="145172" cy="135286"/>
            </a:xfrm>
            <a:custGeom>
              <a:avLst/>
              <a:gdLst>
                <a:gd name="connsiteX0" fmla="*/ 0 w 222409"/>
                <a:gd name="connsiteY0" fmla="*/ 104394 h 207264"/>
                <a:gd name="connsiteX1" fmla="*/ 0 w 222409"/>
                <a:gd name="connsiteY1" fmla="*/ 103632 h 207264"/>
                <a:gd name="connsiteX2" fmla="*/ 111538 w 222409"/>
                <a:gd name="connsiteY2" fmla="*/ 0 h 207264"/>
                <a:gd name="connsiteX3" fmla="*/ 222409 w 222409"/>
                <a:gd name="connsiteY3" fmla="*/ 102870 h 207264"/>
                <a:gd name="connsiteX4" fmla="*/ 222409 w 222409"/>
                <a:gd name="connsiteY4" fmla="*/ 103632 h 207264"/>
                <a:gd name="connsiteX5" fmla="*/ 110871 w 222409"/>
                <a:gd name="connsiteY5" fmla="*/ 207264 h 207264"/>
                <a:gd name="connsiteX6" fmla="*/ 0 w 222409"/>
                <a:gd name="connsiteY6" fmla="*/ 104394 h 207264"/>
                <a:gd name="connsiteX7" fmla="*/ 143351 w 222409"/>
                <a:gd name="connsiteY7" fmla="*/ 104394 h 207264"/>
                <a:gd name="connsiteX8" fmla="*/ 143351 w 222409"/>
                <a:gd name="connsiteY8" fmla="*/ 103632 h 207264"/>
                <a:gd name="connsiteX9" fmla="*/ 110776 w 222409"/>
                <a:gd name="connsiteY9" fmla="*/ 68485 h 207264"/>
                <a:gd name="connsiteX10" fmla="*/ 78867 w 222409"/>
                <a:gd name="connsiteY10" fmla="*/ 102870 h 207264"/>
                <a:gd name="connsiteX11" fmla="*/ 78867 w 222409"/>
                <a:gd name="connsiteY11" fmla="*/ 103632 h 207264"/>
                <a:gd name="connsiteX12" fmla="*/ 111443 w 222409"/>
                <a:gd name="connsiteY12" fmla="*/ 138779 h 207264"/>
                <a:gd name="connsiteX13" fmla="*/ 143351 w 222409"/>
                <a:gd name="connsiteY13" fmla="*/ 104394 h 207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409" h="207264">
                  <a:moveTo>
                    <a:pt x="0" y="104394"/>
                  </a:moveTo>
                  <a:lnTo>
                    <a:pt x="0" y="103632"/>
                  </a:lnTo>
                  <a:cubicBezTo>
                    <a:pt x="0" y="47816"/>
                    <a:pt x="46387" y="0"/>
                    <a:pt x="111538" y="0"/>
                  </a:cubicBezTo>
                  <a:cubicBezTo>
                    <a:pt x="176689" y="0"/>
                    <a:pt x="222409" y="47054"/>
                    <a:pt x="222409" y="102870"/>
                  </a:cubicBezTo>
                  <a:lnTo>
                    <a:pt x="222409" y="103632"/>
                  </a:lnTo>
                  <a:cubicBezTo>
                    <a:pt x="222409" y="159449"/>
                    <a:pt x="176022" y="207264"/>
                    <a:pt x="110871" y="207264"/>
                  </a:cubicBezTo>
                  <a:cubicBezTo>
                    <a:pt x="45720" y="207264"/>
                    <a:pt x="0" y="160211"/>
                    <a:pt x="0" y="104394"/>
                  </a:cubicBezTo>
                  <a:close/>
                  <a:moveTo>
                    <a:pt x="143351" y="104394"/>
                  </a:moveTo>
                  <a:lnTo>
                    <a:pt x="143351" y="103632"/>
                  </a:lnTo>
                  <a:cubicBezTo>
                    <a:pt x="143351" y="84106"/>
                    <a:pt x="128874" y="68485"/>
                    <a:pt x="110776" y="68485"/>
                  </a:cubicBezTo>
                  <a:cubicBezTo>
                    <a:pt x="92679" y="68485"/>
                    <a:pt x="78867" y="84106"/>
                    <a:pt x="78867" y="102870"/>
                  </a:cubicBezTo>
                  <a:lnTo>
                    <a:pt x="78867" y="103632"/>
                  </a:lnTo>
                  <a:cubicBezTo>
                    <a:pt x="78867" y="123158"/>
                    <a:pt x="93345" y="138779"/>
                    <a:pt x="111443" y="138779"/>
                  </a:cubicBezTo>
                  <a:cubicBezTo>
                    <a:pt x="129540" y="138779"/>
                    <a:pt x="143351" y="123158"/>
                    <a:pt x="143351" y="104394"/>
                  </a:cubicBezTo>
                  <a:close/>
                </a:path>
              </a:pathLst>
            </a:custGeom>
            <a:solidFill>
              <a:srgbClr val="002D5D"/>
            </a:solidFill>
            <a:ln w="0"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F97BFFBD-97EF-92F4-5F0F-8FD73D7203CC}"/>
                </a:ext>
              </a:extLst>
            </p:cNvPr>
            <p:cNvSpPr/>
            <p:nvPr/>
          </p:nvSpPr>
          <p:spPr>
            <a:xfrm>
              <a:off x="4828720" y="1475722"/>
              <a:ext cx="137338" cy="132177"/>
            </a:xfrm>
            <a:custGeom>
              <a:avLst/>
              <a:gdLst>
                <a:gd name="connsiteX0" fmla="*/ 0 w 210407"/>
                <a:gd name="connsiteY0" fmla="*/ 4667 h 202501"/>
                <a:gd name="connsiteX1" fmla="*/ 82201 w 210407"/>
                <a:gd name="connsiteY1" fmla="*/ 4667 h 202501"/>
                <a:gd name="connsiteX2" fmla="*/ 82201 w 210407"/>
                <a:gd name="connsiteY2" fmla="*/ 32194 h 202501"/>
                <a:gd name="connsiteX3" fmla="*/ 142685 w 210407"/>
                <a:gd name="connsiteY3" fmla="*/ 0 h 202501"/>
                <a:gd name="connsiteX4" fmla="*/ 210408 w 210407"/>
                <a:gd name="connsiteY4" fmla="*/ 72104 h 202501"/>
                <a:gd name="connsiteX5" fmla="*/ 210408 w 210407"/>
                <a:gd name="connsiteY5" fmla="*/ 202501 h 202501"/>
                <a:gd name="connsiteX6" fmla="*/ 128207 w 210407"/>
                <a:gd name="connsiteY6" fmla="*/ 202501 h 202501"/>
                <a:gd name="connsiteX7" fmla="*/ 128207 w 210407"/>
                <a:gd name="connsiteY7" fmla="*/ 98584 h 202501"/>
                <a:gd name="connsiteX8" fmla="*/ 105728 w 210407"/>
                <a:gd name="connsiteY8" fmla="*/ 71818 h 202501"/>
                <a:gd name="connsiteX9" fmla="*/ 82201 w 210407"/>
                <a:gd name="connsiteY9" fmla="*/ 98584 h 202501"/>
                <a:gd name="connsiteX10" fmla="*/ 82201 w 210407"/>
                <a:gd name="connsiteY10" fmla="*/ 202501 h 202501"/>
                <a:gd name="connsiteX11" fmla="*/ 0 w 210407"/>
                <a:gd name="connsiteY11" fmla="*/ 202501 h 202501"/>
                <a:gd name="connsiteX12" fmla="*/ 0 w 210407"/>
                <a:gd name="connsiteY12" fmla="*/ 4763 h 202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0407" h="202501">
                  <a:moveTo>
                    <a:pt x="0" y="4667"/>
                  </a:moveTo>
                  <a:lnTo>
                    <a:pt x="82201" y="4667"/>
                  </a:lnTo>
                  <a:lnTo>
                    <a:pt x="82201" y="32194"/>
                  </a:lnTo>
                  <a:cubicBezTo>
                    <a:pt x="94869" y="15907"/>
                    <a:pt x="114777" y="0"/>
                    <a:pt x="142685" y="0"/>
                  </a:cubicBezTo>
                  <a:cubicBezTo>
                    <a:pt x="184309" y="0"/>
                    <a:pt x="210408" y="27527"/>
                    <a:pt x="210408" y="72104"/>
                  </a:cubicBezTo>
                  <a:lnTo>
                    <a:pt x="210408" y="202501"/>
                  </a:lnTo>
                  <a:lnTo>
                    <a:pt x="128207" y="202501"/>
                  </a:lnTo>
                  <a:lnTo>
                    <a:pt x="128207" y="98584"/>
                  </a:lnTo>
                  <a:cubicBezTo>
                    <a:pt x="128207" y="81534"/>
                    <a:pt x="118110" y="71818"/>
                    <a:pt x="105728" y="71818"/>
                  </a:cubicBezTo>
                  <a:cubicBezTo>
                    <a:pt x="93345" y="71818"/>
                    <a:pt x="82201" y="81629"/>
                    <a:pt x="82201" y="98584"/>
                  </a:cubicBezTo>
                  <a:lnTo>
                    <a:pt x="82201" y="202501"/>
                  </a:lnTo>
                  <a:lnTo>
                    <a:pt x="0" y="202501"/>
                  </a:lnTo>
                  <a:lnTo>
                    <a:pt x="0" y="4763"/>
                  </a:lnTo>
                  <a:close/>
                </a:path>
              </a:pathLst>
            </a:custGeom>
            <a:solidFill>
              <a:srgbClr val="002D5D"/>
            </a:solidFill>
            <a:ln w="0"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84582C90-D330-E7E3-EA05-681A94A206DE}"/>
                </a:ext>
              </a:extLst>
            </p:cNvPr>
            <p:cNvSpPr/>
            <p:nvPr/>
          </p:nvSpPr>
          <p:spPr>
            <a:xfrm>
              <a:off x="1089951" y="1068372"/>
              <a:ext cx="83062" cy="267028"/>
            </a:xfrm>
            <a:custGeom>
              <a:avLst/>
              <a:gdLst>
                <a:gd name="connsiteX0" fmla="*/ 0 w 127254"/>
                <a:gd name="connsiteY0" fmla="*/ 0 h 409098"/>
                <a:gd name="connsiteX1" fmla="*/ 127254 w 127254"/>
                <a:gd name="connsiteY1" fmla="*/ 0 h 409098"/>
                <a:gd name="connsiteX2" fmla="*/ 127254 w 127254"/>
                <a:gd name="connsiteY2" fmla="*/ 409099 h 409098"/>
                <a:gd name="connsiteX3" fmla="*/ 0 w 127254"/>
                <a:gd name="connsiteY3" fmla="*/ 409099 h 409098"/>
                <a:gd name="connsiteX4" fmla="*/ 0 w 127254"/>
                <a:gd name="connsiteY4" fmla="*/ 0 h 409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54" h="409098">
                  <a:moveTo>
                    <a:pt x="0" y="0"/>
                  </a:moveTo>
                  <a:lnTo>
                    <a:pt x="127254" y="0"/>
                  </a:lnTo>
                  <a:lnTo>
                    <a:pt x="127254" y="409099"/>
                  </a:lnTo>
                  <a:lnTo>
                    <a:pt x="0" y="409099"/>
                  </a:lnTo>
                  <a:lnTo>
                    <a:pt x="0" y="0"/>
                  </a:lnTo>
                  <a:close/>
                </a:path>
              </a:pathLst>
            </a:custGeom>
            <a:solidFill>
              <a:srgbClr val="FFFFFF"/>
            </a:solidFill>
            <a:ln w="0"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57E66201-E675-84E1-08E8-C0A9494032A9}"/>
                </a:ext>
              </a:extLst>
            </p:cNvPr>
            <p:cNvSpPr/>
            <p:nvPr/>
          </p:nvSpPr>
          <p:spPr>
            <a:xfrm>
              <a:off x="1192348" y="1130916"/>
              <a:ext cx="206659" cy="209332"/>
            </a:xfrm>
            <a:custGeom>
              <a:avLst/>
              <a:gdLst>
                <a:gd name="connsiteX0" fmla="*/ 0 w 316611"/>
                <a:gd name="connsiteY0" fmla="*/ 162020 h 320706"/>
                <a:gd name="connsiteX1" fmla="*/ 0 w 316611"/>
                <a:gd name="connsiteY1" fmla="*/ 160877 h 320706"/>
                <a:gd name="connsiteX2" fmla="*/ 157448 w 316611"/>
                <a:gd name="connsiteY2" fmla="*/ 0 h 320706"/>
                <a:gd name="connsiteX3" fmla="*/ 316611 w 316611"/>
                <a:gd name="connsiteY3" fmla="*/ 168688 h 320706"/>
                <a:gd name="connsiteX4" fmla="*/ 316040 w 316611"/>
                <a:gd name="connsiteY4" fmla="*/ 190024 h 320706"/>
                <a:gd name="connsiteX5" fmla="*/ 119348 w 316611"/>
                <a:gd name="connsiteY5" fmla="*/ 190024 h 320706"/>
                <a:gd name="connsiteX6" fmla="*/ 177070 w 316611"/>
                <a:gd name="connsiteY6" fmla="*/ 230981 h 320706"/>
                <a:gd name="connsiteX7" fmla="*/ 239268 w 316611"/>
                <a:gd name="connsiteY7" fmla="*/ 199644 h 320706"/>
                <a:gd name="connsiteX8" fmla="*/ 307658 w 316611"/>
                <a:gd name="connsiteY8" fmla="*/ 254032 h 320706"/>
                <a:gd name="connsiteX9" fmla="*/ 168116 w 316611"/>
                <a:gd name="connsiteY9" fmla="*/ 320707 h 320706"/>
                <a:gd name="connsiteX10" fmla="*/ 0 w 316611"/>
                <a:gd name="connsiteY10" fmla="*/ 162116 h 320706"/>
                <a:gd name="connsiteX11" fmla="*/ 200692 w 316611"/>
                <a:gd name="connsiteY11" fmla="*/ 134017 h 320706"/>
                <a:gd name="connsiteX12" fmla="*/ 158115 w 316611"/>
                <a:gd name="connsiteY12" fmla="*/ 88106 h 320706"/>
                <a:gd name="connsiteX13" fmla="*/ 117729 w 316611"/>
                <a:gd name="connsiteY13" fmla="*/ 134017 h 320706"/>
                <a:gd name="connsiteX14" fmla="*/ 200692 w 316611"/>
                <a:gd name="connsiteY14" fmla="*/ 134017 h 320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6611" h="320706">
                  <a:moveTo>
                    <a:pt x="0" y="162020"/>
                  </a:moveTo>
                  <a:lnTo>
                    <a:pt x="0" y="160877"/>
                  </a:lnTo>
                  <a:cubicBezTo>
                    <a:pt x="0" y="69533"/>
                    <a:pt x="65532" y="0"/>
                    <a:pt x="157448" y="0"/>
                  </a:cubicBezTo>
                  <a:cubicBezTo>
                    <a:pt x="266129" y="0"/>
                    <a:pt x="316611" y="75629"/>
                    <a:pt x="316611" y="168688"/>
                  </a:cubicBezTo>
                  <a:cubicBezTo>
                    <a:pt x="316611" y="175450"/>
                    <a:pt x="316611" y="183261"/>
                    <a:pt x="316040" y="190024"/>
                  </a:cubicBezTo>
                  <a:lnTo>
                    <a:pt x="119348" y="190024"/>
                  </a:lnTo>
                  <a:cubicBezTo>
                    <a:pt x="128302" y="216884"/>
                    <a:pt x="149638" y="230981"/>
                    <a:pt x="177070" y="230981"/>
                  </a:cubicBezTo>
                  <a:cubicBezTo>
                    <a:pt x="200025" y="230981"/>
                    <a:pt x="219075" y="220313"/>
                    <a:pt x="239268" y="199644"/>
                  </a:cubicBezTo>
                  <a:lnTo>
                    <a:pt x="307658" y="254032"/>
                  </a:lnTo>
                  <a:cubicBezTo>
                    <a:pt x="277368" y="293275"/>
                    <a:pt x="234220" y="320707"/>
                    <a:pt x="168116" y="320707"/>
                  </a:cubicBezTo>
                  <a:cubicBezTo>
                    <a:pt x="67818" y="320707"/>
                    <a:pt x="0" y="257366"/>
                    <a:pt x="0" y="162116"/>
                  </a:cubicBezTo>
                  <a:close/>
                  <a:moveTo>
                    <a:pt x="200692" y="134017"/>
                  </a:moveTo>
                  <a:cubicBezTo>
                    <a:pt x="197930" y="104870"/>
                    <a:pt x="180499" y="88106"/>
                    <a:pt x="158115" y="88106"/>
                  </a:cubicBezTo>
                  <a:cubicBezTo>
                    <a:pt x="135731" y="88106"/>
                    <a:pt x="121730" y="106013"/>
                    <a:pt x="117729" y="134017"/>
                  </a:cubicBezTo>
                  <a:lnTo>
                    <a:pt x="200692" y="134017"/>
                  </a:lnTo>
                  <a:close/>
                </a:path>
              </a:pathLst>
            </a:custGeom>
            <a:solidFill>
              <a:srgbClr val="FFFFFF"/>
            </a:solidFill>
            <a:ln w="0"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E93D28BE-4FB8-675A-4E3B-9925F4B1C88F}"/>
                </a:ext>
              </a:extLst>
            </p:cNvPr>
            <p:cNvSpPr/>
            <p:nvPr/>
          </p:nvSpPr>
          <p:spPr>
            <a:xfrm>
              <a:off x="1409639" y="1132471"/>
              <a:ext cx="205975" cy="207778"/>
            </a:xfrm>
            <a:custGeom>
              <a:avLst/>
              <a:gdLst>
                <a:gd name="connsiteX0" fmla="*/ 0 w 315563"/>
                <a:gd name="connsiteY0" fmla="*/ 224123 h 318325"/>
                <a:gd name="connsiteX1" fmla="*/ 0 w 315563"/>
                <a:gd name="connsiteY1" fmla="*/ 222980 h 318325"/>
                <a:gd name="connsiteX2" fmla="*/ 116586 w 315563"/>
                <a:gd name="connsiteY2" fmla="*/ 127730 h 318325"/>
                <a:gd name="connsiteX3" fmla="*/ 188881 w 315563"/>
                <a:gd name="connsiteY3" fmla="*/ 138970 h 318325"/>
                <a:gd name="connsiteX4" fmla="*/ 188881 w 315563"/>
                <a:gd name="connsiteY4" fmla="*/ 133921 h 318325"/>
                <a:gd name="connsiteX5" fmla="*/ 132302 w 315563"/>
                <a:gd name="connsiteY5" fmla="*/ 89630 h 318325"/>
                <a:gd name="connsiteX6" fmla="*/ 47720 w 315563"/>
                <a:gd name="connsiteY6" fmla="*/ 106966 h 318325"/>
                <a:gd name="connsiteX7" fmla="*/ 25336 w 315563"/>
                <a:gd name="connsiteY7" fmla="*/ 22384 h 318325"/>
                <a:gd name="connsiteX8" fmla="*/ 154210 w 315563"/>
                <a:gd name="connsiteY8" fmla="*/ 0 h 318325"/>
                <a:gd name="connsiteX9" fmla="*/ 283655 w 315563"/>
                <a:gd name="connsiteY9" fmla="*/ 39815 h 318325"/>
                <a:gd name="connsiteX10" fmla="*/ 315563 w 315563"/>
                <a:gd name="connsiteY10" fmla="*/ 136779 h 318325"/>
                <a:gd name="connsiteX11" fmla="*/ 315563 w 315563"/>
                <a:gd name="connsiteY11" fmla="*/ 311087 h 318325"/>
                <a:gd name="connsiteX12" fmla="*/ 188309 w 315563"/>
                <a:gd name="connsiteY12" fmla="*/ 311087 h 318325"/>
                <a:gd name="connsiteX13" fmla="*/ 188309 w 315563"/>
                <a:gd name="connsiteY13" fmla="*/ 280225 h 318325"/>
                <a:gd name="connsiteX14" fmla="*/ 100298 w 315563"/>
                <a:gd name="connsiteY14" fmla="*/ 318325 h 318325"/>
                <a:gd name="connsiteX15" fmla="*/ 0 w 315563"/>
                <a:gd name="connsiteY15" fmla="*/ 224219 h 318325"/>
                <a:gd name="connsiteX16" fmla="*/ 189928 w 315563"/>
                <a:gd name="connsiteY16" fmla="*/ 197739 h 318325"/>
                <a:gd name="connsiteX17" fmla="*/ 189928 w 315563"/>
                <a:gd name="connsiteY17" fmla="*/ 184880 h 318325"/>
                <a:gd name="connsiteX18" fmla="*/ 160782 w 315563"/>
                <a:gd name="connsiteY18" fmla="*/ 179832 h 318325"/>
                <a:gd name="connsiteX19" fmla="*/ 121539 w 315563"/>
                <a:gd name="connsiteY19" fmla="*/ 214027 h 318325"/>
                <a:gd name="connsiteX20" fmla="*/ 121539 w 315563"/>
                <a:gd name="connsiteY20" fmla="*/ 215170 h 318325"/>
                <a:gd name="connsiteX21" fmla="*/ 150686 w 315563"/>
                <a:gd name="connsiteY21" fmla="*/ 244888 h 318325"/>
                <a:gd name="connsiteX22" fmla="*/ 189928 w 315563"/>
                <a:gd name="connsiteY22" fmla="*/ 197834 h 31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5563" h="318325">
                  <a:moveTo>
                    <a:pt x="0" y="224123"/>
                  </a:moveTo>
                  <a:lnTo>
                    <a:pt x="0" y="222980"/>
                  </a:lnTo>
                  <a:cubicBezTo>
                    <a:pt x="0" y="161925"/>
                    <a:pt x="45434" y="127730"/>
                    <a:pt x="116586" y="127730"/>
                  </a:cubicBezTo>
                  <a:cubicBezTo>
                    <a:pt x="142399" y="127730"/>
                    <a:pt x="175451" y="133350"/>
                    <a:pt x="188881" y="138970"/>
                  </a:cubicBezTo>
                  <a:lnTo>
                    <a:pt x="188881" y="133921"/>
                  </a:lnTo>
                  <a:cubicBezTo>
                    <a:pt x="188881" y="105918"/>
                    <a:pt x="171545" y="89630"/>
                    <a:pt x="132302" y="89630"/>
                  </a:cubicBezTo>
                  <a:cubicBezTo>
                    <a:pt x="100965" y="89630"/>
                    <a:pt x="74581" y="96393"/>
                    <a:pt x="47720" y="106966"/>
                  </a:cubicBezTo>
                  <a:lnTo>
                    <a:pt x="25336" y="22384"/>
                  </a:lnTo>
                  <a:cubicBezTo>
                    <a:pt x="60674" y="8954"/>
                    <a:pt x="100965" y="0"/>
                    <a:pt x="154210" y="0"/>
                  </a:cubicBezTo>
                  <a:cubicBezTo>
                    <a:pt x="216408" y="0"/>
                    <a:pt x="256794" y="12859"/>
                    <a:pt x="283655" y="39815"/>
                  </a:cubicBezTo>
                  <a:cubicBezTo>
                    <a:pt x="306610" y="62770"/>
                    <a:pt x="315563" y="92488"/>
                    <a:pt x="315563" y="136779"/>
                  </a:cubicBezTo>
                  <a:lnTo>
                    <a:pt x="315563" y="311087"/>
                  </a:lnTo>
                  <a:lnTo>
                    <a:pt x="188309" y="311087"/>
                  </a:lnTo>
                  <a:lnTo>
                    <a:pt x="188309" y="280225"/>
                  </a:lnTo>
                  <a:cubicBezTo>
                    <a:pt x="166973" y="303181"/>
                    <a:pt x="138398" y="318325"/>
                    <a:pt x="100298" y="318325"/>
                  </a:cubicBezTo>
                  <a:cubicBezTo>
                    <a:pt x="41434" y="318325"/>
                    <a:pt x="0" y="284702"/>
                    <a:pt x="0" y="224219"/>
                  </a:cubicBezTo>
                  <a:close/>
                  <a:moveTo>
                    <a:pt x="189928" y="197739"/>
                  </a:moveTo>
                  <a:lnTo>
                    <a:pt x="189928" y="184880"/>
                  </a:lnTo>
                  <a:cubicBezTo>
                    <a:pt x="182689" y="182118"/>
                    <a:pt x="171450" y="179832"/>
                    <a:pt x="160782" y="179832"/>
                  </a:cubicBezTo>
                  <a:cubicBezTo>
                    <a:pt x="135541" y="179832"/>
                    <a:pt x="121539" y="194977"/>
                    <a:pt x="121539" y="214027"/>
                  </a:cubicBezTo>
                  <a:lnTo>
                    <a:pt x="121539" y="215170"/>
                  </a:lnTo>
                  <a:cubicBezTo>
                    <a:pt x="121539" y="233077"/>
                    <a:pt x="134398" y="244888"/>
                    <a:pt x="150686" y="244888"/>
                  </a:cubicBezTo>
                  <a:cubicBezTo>
                    <a:pt x="173069" y="244888"/>
                    <a:pt x="189928" y="226981"/>
                    <a:pt x="189928" y="197834"/>
                  </a:cubicBezTo>
                  <a:close/>
                </a:path>
              </a:pathLst>
            </a:custGeom>
            <a:solidFill>
              <a:srgbClr val="FFFFFF"/>
            </a:solidFill>
            <a:ln w="0"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6167041D-931C-9DBB-D244-7378E4FFA628}"/>
                </a:ext>
              </a:extLst>
            </p:cNvPr>
            <p:cNvSpPr/>
            <p:nvPr/>
          </p:nvSpPr>
          <p:spPr>
            <a:xfrm>
              <a:off x="1633085" y="1068372"/>
              <a:ext cx="228295" cy="271816"/>
            </a:xfrm>
            <a:custGeom>
              <a:avLst/>
              <a:gdLst>
                <a:gd name="connsiteX0" fmla="*/ 0 w 349758"/>
                <a:gd name="connsiteY0" fmla="*/ 258413 h 416433"/>
                <a:gd name="connsiteX1" fmla="*/ 0 w 349758"/>
                <a:gd name="connsiteY1" fmla="*/ 257270 h 416433"/>
                <a:gd name="connsiteX2" fmla="*/ 130588 w 349758"/>
                <a:gd name="connsiteY2" fmla="*/ 95821 h 416433"/>
                <a:gd name="connsiteX3" fmla="*/ 222504 w 349758"/>
                <a:gd name="connsiteY3" fmla="*/ 137827 h 416433"/>
                <a:gd name="connsiteX4" fmla="*/ 222504 w 349758"/>
                <a:gd name="connsiteY4" fmla="*/ 0 h 416433"/>
                <a:gd name="connsiteX5" fmla="*/ 349758 w 349758"/>
                <a:gd name="connsiteY5" fmla="*/ 0 h 416433"/>
                <a:gd name="connsiteX6" fmla="*/ 349758 w 349758"/>
                <a:gd name="connsiteY6" fmla="*/ 409099 h 416433"/>
                <a:gd name="connsiteX7" fmla="*/ 222504 w 349758"/>
                <a:gd name="connsiteY7" fmla="*/ 409099 h 416433"/>
                <a:gd name="connsiteX8" fmla="*/ 222504 w 349758"/>
                <a:gd name="connsiteY8" fmla="*/ 371570 h 416433"/>
                <a:gd name="connsiteX9" fmla="*/ 131731 w 349758"/>
                <a:gd name="connsiteY9" fmla="*/ 416433 h 416433"/>
                <a:gd name="connsiteX10" fmla="*/ 0 w 349758"/>
                <a:gd name="connsiteY10" fmla="*/ 258413 h 416433"/>
                <a:gd name="connsiteX11" fmla="*/ 225362 w 349758"/>
                <a:gd name="connsiteY11" fmla="*/ 256699 h 416433"/>
                <a:gd name="connsiteX12" fmla="*/ 225362 w 349758"/>
                <a:gd name="connsiteY12" fmla="*/ 255556 h 416433"/>
                <a:gd name="connsiteX13" fmla="*/ 174403 w 349758"/>
                <a:gd name="connsiteY13" fmla="*/ 200596 h 416433"/>
                <a:gd name="connsiteX14" fmla="*/ 123444 w 349758"/>
                <a:gd name="connsiteY14" fmla="*/ 255556 h 416433"/>
                <a:gd name="connsiteX15" fmla="*/ 123444 w 349758"/>
                <a:gd name="connsiteY15" fmla="*/ 256699 h 416433"/>
                <a:gd name="connsiteX16" fmla="*/ 174403 w 349758"/>
                <a:gd name="connsiteY16" fmla="*/ 311658 h 416433"/>
                <a:gd name="connsiteX17" fmla="*/ 225362 w 349758"/>
                <a:gd name="connsiteY17" fmla="*/ 256699 h 416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9758" h="416433">
                  <a:moveTo>
                    <a:pt x="0" y="258413"/>
                  </a:moveTo>
                  <a:lnTo>
                    <a:pt x="0" y="257270"/>
                  </a:lnTo>
                  <a:cubicBezTo>
                    <a:pt x="0" y="160306"/>
                    <a:pt x="58293" y="95821"/>
                    <a:pt x="130588" y="95821"/>
                  </a:cubicBezTo>
                  <a:cubicBezTo>
                    <a:pt x="177070" y="95821"/>
                    <a:pt x="202883" y="116014"/>
                    <a:pt x="222504" y="137827"/>
                  </a:cubicBezTo>
                  <a:lnTo>
                    <a:pt x="222504" y="0"/>
                  </a:lnTo>
                  <a:lnTo>
                    <a:pt x="349758" y="0"/>
                  </a:lnTo>
                  <a:lnTo>
                    <a:pt x="349758" y="409099"/>
                  </a:lnTo>
                  <a:lnTo>
                    <a:pt x="222504" y="409099"/>
                  </a:lnTo>
                  <a:lnTo>
                    <a:pt x="222504" y="371570"/>
                  </a:lnTo>
                  <a:cubicBezTo>
                    <a:pt x="201740" y="393954"/>
                    <a:pt x="178213" y="416433"/>
                    <a:pt x="131731" y="416433"/>
                  </a:cubicBezTo>
                  <a:cubicBezTo>
                    <a:pt x="57722" y="416433"/>
                    <a:pt x="0" y="351949"/>
                    <a:pt x="0" y="258413"/>
                  </a:cubicBezTo>
                  <a:close/>
                  <a:moveTo>
                    <a:pt x="225362" y="256699"/>
                  </a:moveTo>
                  <a:lnTo>
                    <a:pt x="225362" y="255556"/>
                  </a:lnTo>
                  <a:cubicBezTo>
                    <a:pt x="225362" y="225266"/>
                    <a:pt x="203549" y="200596"/>
                    <a:pt x="174403" y="200596"/>
                  </a:cubicBezTo>
                  <a:cubicBezTo>
                    <a:pt x="145256" y="200596"/>
                    <a:pt x="123444" y="224695"/>
                    <a:pt x="123444" y="255556"/>
                  </a:cubicBezTo>
                  <a:lnTo>
                    <a:pt x="123444" y="256699"/>
                  </a:lnTo>
                  <a:cubicBezTo>
                    <a:pt x="123444" y="287560"/>
                    <a:pt x="145256" y="311658"/>
                    <a:pt x="174403" y="311658"/>
                  </a:cubicBezTo>
                  <a:cubicBezTo>
                    <a:pt x="203549" y="311658"/>
                    <a:pt x="225362" y="287560"/>
                    <a:pt x="225362" y="256699"/>
                  </a:cubicBezTo>
                  <a:close/>
                </a:path>
              </a:pathLst>
            </a:custGeom>
            <a:solidFill>
              <a:srgbClr val="FFFFFF"/>
            </a:solidFill>
            <a:ln w="0"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CFCEF315-2206-ADE9-3113-7EB8DCBB2B45}"/>
                </a:ext>
              </a:extLst>
            </p:cNvPr>
            <p:cNvSpPr/>
            <p:nvPr/>
          </p:nvSpPr>
          <p:spPr>
            <a:xfrm>
              <a:off x="1885503" y="1068372"/>
              <a:ext cx="85983" cy="267091"/>
            </a:xfrm>
            <a:custGeom>
              <a:avLst/>
              <a:gdLst>
                <a:gd name="connsiteX0" fmla="*/ 0 w 131730"/>
                <a:gd name="connsiteY0" fmla="*/ 0 h 409194"/>
                <a:gd name="connsiteX1" fmla="*/ 131731 w 131730"/>
                <a:gd name="connsiteY1" fmla="*/ 0 h 409194"/>
                <a:gd name="connsiteX2" fmla="*/ 131731 w 131730"/>
                <a:gd name="connsiteY2" fmla="*/ 81248 h 409194"/>
                <a:gd name="connsiteX3" fmla="*/ 0 w 131730"/>
                <a:gd name="connsiteY3" fmla="*/ 81248 h 409194"/>
                <a:gd name="connsiteX4" fmla="*/ 0 w 131730"/>
                <a:gd name="connsiteY4" fmla="*/ 0 h 409194"/>
                <a:gd name="connsiteX5" fmla="*/ 2191 w 131730"/>
                <a:gd name="connsiteY5" fmla="*/ 103156 h 409194"/>
                <a:gd name="connsiteX6" fmla="*/ 129445 w 131730"/>
                <a:gd name="connsiteY6" fmla="*/ 103156 h 409194"/>
                <a:gd name="connsiteX7" fmla="*/ 129445 w 131730"/>
                <a:gd name="connsiteY7" fmla="*/ 409194 h 409194"/>
                <a:gd name="connsiteX8" fmla="*/ 2191 w 131730"/>
                <a:gd name="connsiteY8" fmla="*/ 409194 h 409194"/>
                <a:gd name="connsiteX9" fmla="*/ 2191 w 131730"/>
                <a:gd name="connsiteY9" fmla="*/ 103156 h 409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730" h="409194">
                  <a:moveTo>
                    <a:pt x="0" y="0"/>
                  </a:moveTo>
                  <a:lnTo>
                    <a:pt x="131731" y="0"/>
                  </a:lnTo>
                  <a:lnTo>
                    <a:pt x="131731" y="81248"/>
                  </a:lnTo>
                  <a:lnTo>
                    <a:pt x="0" y="81248"/>
                  </a:lnTo>
                  <a:lnTo>
                    <a:pt x="0" y="0"/>
                  </a:lnTo>
                  <a:close/>
                  <a:moveTo>
                    <a:pt x="2191" y="103156"/>
                  </a:moveTo>
                  <a:lnTo>
                    <a:pt x="129445" y="103156"/>
                  </a:lnTo>
                  <a:lnTo>
                    <a:pt x="129445" y="409194"/>
                  </a:lnTo>
                  <a:lnTo>
                    <a:pt x="2191" y="409194"/>
                  </a:lnTo>
                  <a:lnTo>
                    <a:pt x="2191" y="103156"/>
                  </a:lnTo>
                  <a:close/>
                </a:path>
              </a:pathLst>
            </a:custGeom>
            <a:solidFill>
              <a:srgbClr val="FFFFFF"/>
            </a:solidFill>
            <a:ln w="0"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086F7F5C-FCBC-9829-467B-E8417FB461D2}"/>
                </a:ext>
              </a:extLst>
            </p:cNvPr>
            <p:cNvSpPr/>
            <p:nvPr/>
          </p:nvSpPr>
          <p:spPr>
            <a:xfrm>
              <a:off x="1995546" y="1130916"/>
              <a:ext cx="212565" cy="204483"/>
            </a:xfrm>
            <a:custGeom>
              <a:avLst/>
              <a:gdLst>
                <a:gd name="connsiteX0" fmla="*/ 0 w 325659"/>
                <a:gd name="connsiteY0" fmla="*/ 7334 h 313277"/>
                <a:gd name="connsiteX1" fmla="*/ 127254 w 325659"/>
                <a:gd name="connsiteY1" fmla="*/ 7334 h 313277"/>
                <a:gd name="connsiteX2" fmla="*/ 127254 w 325659"/>
                <a:gd name="connsiteY2" fmla="*/ 49911 h 313277"/>
                <a:gd name="connsiteX3" fmla="*/ 220885 w 325659"/>
                <a:gd name="connsiteY3" fmla="*/ 0 h 313277"/>
                <a:gd name="connsiteX4" fmla="*/ 325660 w 325659"/>
                <a:gd name="connsiteY4" fmla="*/ 111538 h 313277"/>
                <a:gd name="connsiteX5" fmla="*/ 325660 w 325659"/>
                <a:gd name="connsiteY5" fmla="*/ 313277 h 313277"/>
                <a:gd name="connsiteX6" fmla="*/ 198406 w 325659"/>
                <a:gd name="connsiteY6" fmla="*/ 313277 h 313277"/>
                <a:gd name="connsiteX7" fmla="*/ 198406 w 325659"/>
                <a:gd name="connsiteY7" fmla="*/ 152400 h 313277"/>
                <a:gd name="connsiteX8" fmla="*/ 163640 w 325659"/>
                <a:gd name="connsiteY8" fmla="*/ 110966 h 313277"/>
                <a:gd name="connsiteX9" fmla="*/ 127254 w 325659"/>
                <a:gd name="connsiteY9" fmla="*/ 152400 h 313277"/>
                <a:gd name="connsiteX10" fmla="*/ 127254 w 325659"/>
                <a:gd name="connsiteY10" fmla="*/ 313277 h 313277"/>
                <a:gd name="connsiteX11" fmla="*/ 0 w 325659"/>
                <a:gd name="connsiteY11" fmla="*/ 313277 h 313277"/>
                <a:gd name="connsiteX12" fmla="*/ 0 w 325659"/>
                <a:gd name="connsiteY12" fmla="*/ 7239 h 31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5659" h="313277">
                  <a:moveTo>
                    <a:pt x="0" y="7334"/>
                  </a:moveTo>
                  <a:lnTo>
                    <a:pt x="127254" y="7334"/>
                  </a:lnTo>
                  <a:lnTo>
                    <a:pt x="127254" y="49911"/>
                  </a:lnTo>
                  <a:cubicBezTo>
                    <a:pt x="146876" y="24670"/>
                    <a:pt x="177641" y="0"/>
                    <a:pt x="220885" y="0"/>
                  </a:cubicBezTo>
                  <a:cubicBezTo>
                    <a:pt x="285369" y="0"/>
                    <a:pt x="325660" y="42577"/>
                    <a:pt x="325660" y="111538"/>
                  </a:cubicBezTo>
                  <a:lnTo>
                    <a:pt x="325660" y="313277"/>
                  </a:lnTo>
                  <a:lnTo>
                    <a:pt x="198406" y="313277"/>
                  </a:lnTo>
                  <a:lnTo>
                    <a:pt x="198406" y="152400"/>
                  </a:lnTo>
                  <a:cubicBezTo>
                    <a:pt x="198406" y="126016"/>
                    <a:pt x="182690" y="110966"/>
                    <a:pt x="163640" y="110966"/>
                  </a:cubicBezTo>
                  <a:cubicBezTo>
                    <a:pt x="144590" y="110966"/>
                    <a:pt x="127254" y="126111"/>
                    <a:pt x="127254" y="152400"/>
                  </a:cubicBezTo>
                  <a:lnTo>
                    <a:pt x="127254" y="313277"/>
                  </a:lnTo>
                  <a:lnTo>
                    <a:pt x="0" y="313277"/>
                  </a:lnTo>
                  <a:lnTo>
                    <a:pt x="0" y="7239"/>
                  </a:lnTo>
                  <a:close/>
                </a:path>
              </a:pathLst>
            </a:custGeom>
            <a:solidFill>
              <a:srgbClr val="FFFFFF"/>
            </a:solidFill>
            <a:ln w="0"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BFF01451-8244-D310-3A77-82B0AB86D02E}"/>
                </a:ext>
              </a:extLst>
            </p:cNvPr>
            <p:cNvSpPr/>
            <p:nvPr/>
          </p:nvSpPr>
          <p:spPr>
            <a:xfrm>
              <a:off x="2225582" y="1130979"/>
              <a:ext cx="228295" cy="263795"/>
            </a:xfrm>
            <a:custGeom>
              <a:avLst/>
              <a:gdLst>
                <a:gd name="connsiteX0" fmla="*/ 2286 w 349758"/>
                <a:gd name="connsiteY0" fmla="*/ 365950 h 404145"/>
                <a:gd name="connsiteX1" fmla="*/ 41529 w 349758"/>
                <a:gd name="connsiteY1" fmla="*/ 289179 h 404145"/>
                <a:gd name="connsiteX2" fmla="*/ 151924 w 349758"/>
                <a:gd name="connsiteY2" fmla="*/ 318325 h 404145"/>
                <a:gd name="connsiteX3" fmla="*/ 224790 w 349758"/>
                <a:gd name="connsiteY3" fmla="*/ 251079 h 404145"/>
                <a:gd name="connsiteX4" fmla="*/ 224790 w 349758"/>
                <a:gd name="connsiteY4" fmla="*/ 242125 h 404145"/>
                <a:gd name="connsiteX5" fmla="*/ 136208 w 349758"/>
                <a:gd name="connsiteY5" fmla="*/ 284131 h 404145"/>
                <a:gd name="connsiteX6" fmla="*/ 0 w 349758"/>
                <a:gd name="connsiteY6" fmla="*/ 143446 h 404145"/>
                <a:gd name="connsiteX7" fmla="*/ 0 w 349758"/>
                <a:gd name="connsiteY7" fmla="*/ 142303 h 404145"/>
                <a:gd name="connsiteX8" fmla="*/ 128873 w 349758"/>
                <a:gd name="connsiteY8" fmla="*/ 0 h 404145"/>
                <a:gd name="connsiteX9" fmla="*/ 222504 w 349758"/>
                <a:gd name="connsiteY9" fmla="*/ 39814 h 404145"/>
                <a:gd name="connsiteX10" fmla="*/ 222504 w 349758"/>
                <a:gd name="connsiteY10" fmla="*/ 7334 h 404145"/>
                <a:gd name="connsiteX11" fmla="*/ 349758 w 349758"/>
                <a:gd name="connsiteY11" fmla="*/ 7334 h 404145"/>
                <a:gd name="connsiteX12" fmla="*/ 349758 w 349758"/>
                <a:gd name="connsiteY12" fmla="*/ 236029 h 404145"/>
                <a:gd name="connsiteX13" fmla="*/ 309944 w 349758"/>
                <a:gd name="connsiteY13" fmla="*/ 359283 h 404145"/>
                <a:gd name="connsiteX14" fmla="*/ 172117 w 349758"/>
                <a:gd name="connsiteY14" fmla="*/ 404146 h 404145"/>
                <a:gd name="connsiteX15" fmla="*/ 2286 w 349758"/>
                <a:gd name="connsiteY15" fmla="*/ 366046 h 404145"/>
                <a:gd name="connsiteX16" fmla="*/ 225362 w 349758"/>
                <a:gd name="connsiteY16" fmla="*/ 142875 h 404145"/>
                <a:gd name="connsiteX17" fmla="*/ 225362 w 349758"/>
                <a:gd name="connsiteY17" fmla="*/ 141732 h 404145"/>
                <a:gd name="connsiteX18" fmla="*/ 174403 w 349758"/>
                <a:gd name="connsiteY18" fmla="*/ 94107 h 404145"/>
                <a:gd name="connsiteX19" fmla="*/ 123444 w 349758"/>
                <a:gd name="connsiteY19" fmla="*/ 142875 h 404145"/>
                <a:gd name="connsiteX20" fmla="*/ 123444 w 349758"/>
                <a:gd name="connsiteY20" fmla="*/ 144018 h 404145"/>
                <a:gd name="connsiteX21" fmla="*/ 174403 w 349758"/>
                <a:gd name="connsiteY21" fmla="*/ 191071 h 404145"/>
                <a:gd name="connsiteX22" fmla="*/ 225362 w 349758"/>
                <a:gd name="connsiteY22" fmla="*/ 142875 h 404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9758" h="404145">
                  <a:moveTo>
                    <a:pt x="2286" y="365950"/>
                  </a:moveTo>
                  <a:lnTo>
                    <a:pt x="41529" y="289179"/>
                  </a:lnTo>
                  <a:cubicBezTo>
                    <a:pt x="75724" y="307086"/>
                    <a:pt x="109919" y="318325"/>
                    <a:pt x="151924" y="318325"/>
                  </a:cubicBezTo>
                  <a:cubicBezTo>
                    <a:pt x="199549" y="318325"/>
                    <a:pt x="224790" y="293656"/>
                    <a:pt x="224790" y="251079"/>
                  </a:cubicBezTo>
                  <a:lnTo>
                    <a:pt x="224790" y="242125"/>
                  </a:lnTo>
                  <a:cubicBezTo>
                    <a:pt x="207454" y="261747"/>
                    <a:pt x="178879" y="284131"/>
                    <a:pt x="136208" y="284131"/>
                  </a:cubicBezTo>
                  <a:cubicBezTo>
                    <a:pt x="57150" y="284131"/>
                    <a:pt x="0" y="228124"/>
                    <a:pt x="0" y="143446"/>
                  </a:cubicBezTo>
                  <a:lnTo>
                    <a:pt x="0" y="142303"/>
                  </a:lnTo>
                  <a:cubicBezTo>
                    <a:pt x="0" y="56578"/>
                    <a:pt x="58293" y="0"/>
                    <a:pt x="128873" y="0"/>
                  </a:cubicBezTo>
                  <a:cubicBezTo>
                    <a:pt x="173736" y="0"/>
                    <a:pt x="200025" y="16764"/>
                    <a:pt x="222504" y="39814"/>
                  </a:cubicBezTo>
                  <a:lnTo>
                    <a:pt x="222504" y="7334"/>
                  </a:lnTo>
                  <a:lnTo>
                    <a:pt x="349758" y="7334"/>
                  </a:lnTo>
                  <a:lnTo>
                    <a:pt x="349758" y="236029"/>
                  </a:lnTo>
                  <a:cubicBezTo>
                    <a:pt x="349758" y="292608"/>
                    <a:pt x="337947" y="331280"/>
                    <a:pt x="309944" y="359283"/>
                  </a:cubicBezTo>
                  <a:cubicBezTo>
                    <a:pt x="282512" y="386715"/>
                    <a:pt x="240411" y="404146"/>
                    <a:pt x="172117" y="404146"/>
                  </a:cubicBezTo>
                  <a:cubicBezTo>
                    <a:pt x="103823" y="404146"/>
                    <a:pt x="51626" y="390715"/>
                    <a:pt x="2286" y="366046"/>
                  </a:cubicBezTo>
                  <a:close/>
                  <a:moveTo>
                    <a:pt x="225362" y="142875"/>
                  </a:moveTo>
                  <a:lnTo>
                    <a:pt x="225362" y="141732"/>
                  </a:lnTo>
                  <a:cubicBezTo>
                    <a:pt x="225362" y="115348"/>
                    <a:pt x="205169" y="94107"/>
                    <a:pt x="174403" y="94107"/>
                  </a:cubicBezTo>
                  <a:cubicBezTo>
                    <a:pt x="143637" y="94107"/>
                    <a:pt x="123444" y="115919"/>
                    <a:pt x="123444" y="142875"/>
                  </a:cubicBezTo>
                  <a:lnTo>
                    <a:pt x="123444" y="144018"/>
                  </a:lnTo>
                  <a:cubicBezTo>
                    <a:pt x="123444" y="170402"/>
                    <a:pt x="143637" y="191071"/>
                    <a:pt x="174403" y="191071"/>
                  </a:cubicBezTo>
                  <a:cubicBezTo>
                    <a:pt x="205169" y="191071"/>
                    <a:pt x="225362" y="169735"/>
                    <a:pt x="225362" y="142875"/>
                  </a:cubicBezTo>
                  <a:close/>
                </a:path>
              </a:pathLst>
            </a:custGeom>
            <a:solidFill>
              <a:srgbClr val="FFFFFF"/>
            </a:solidFill>
            <a:ln w="0"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DD713D5D-D849-6922-D04B-DEC738F4461D}"/>
                </a:ext>
              </a:extLst>
            </p:cNvPr>
            <p:cNvSpPr/>
            <p:nvPr/>
          </p:nvSpPr>
          <p:spPr>
            <a:xfrm>
              <a:off x="2563984" y="1132471"/>
              <a:ext cx="205975" cy="207778"/>
            </a:xfrm>
            <a:custGeom>
              <a:avLst/>
              <a:gdLst>
                <a:gd name="connsiteX0" fmla="*/ 0 w 315563"/>
                <a:gd name="connsiteY0" fmla="*/ 224123 h 318325"/>
                <a:gd name="connsiteX1" fmla="*/ 0 w 315563"/>
                <a:gd name="connsiteY1" fmla="*/ 222980 h 318325"/>
                <a:gd name="connsiteX2" fmla="*/ 116586 w 315563"/>
                <a:gd name="connsiteY2" fmla="*/ 127730 h 318325"/>
                <a:gd name="connsiteX3" fmla="*/ 188881 w 315563"/>
                <a:gd name="connsiteY3" fmla="*/ 138970 h 318325"/>
                <a:gd name="connsiteX4" fmla="*/ 188881 w 315563"/>
                <a:gd name="connsiteY4" fmla="*/ 133921 h 318325"/>
                <a:gd name="connsiteX5" fmla="*/ 132302 w 315563"/>
                <a:gd name="connsiteY5" fmla="*/ 89630 h 318325"/>
                <a:gd name="connsiteX6" fmla="*/ 47720 w 315563"/>
                <a:gd name="connsiteY6" fmla="*/ 106966 h 318325"/>
                <a:gd name="connsiteX7" fmla="*/ 25337 w 315563"/>
                <a:gd name="connsiteY7" fmla="*/ 22384 h 318325"/>
                <a:gd name="connsiteX8" fmla="*/ 154210 w 315563"/>
                <a:gd name="connsiteY8" fmla="*/ 0 h 318325"/>
                <a:gd name="connsiteX9" fmla="*/ 283654 w 315563"/>
                <a:gd name="connsiteY9" fmla="*/ 39815 h 318325"/>
                <a:gd name="connsiteX10" fmla="*/ 315563 w 315563"/>
                <a:gd name="connsiteY10" fmla="*/ 136779 h 318325"/>
                <a:gd name="connsiteX11" fmla="*/ 315563 w 315563"/>
                <a:gd name="connsiteY11" fmla="*/ 311087 h 318325"/>
                <a:gd name="connsiteX12" fmla="*/ 188309 w 315563"/>
                <a:gd name="connsiteY12" fmla="*/ 311087 h 318325"/>
                <a:gd name="connsiteX13" fmla="*/ 188309 w 315563"/>
                <a:gd name="connsiteY13" fmla="*/ 280225 h 318325"/>
                <a:gd name="connsiteX14" fmla="*/ 100298 w 315563"/>
                <a:gd name="connsiteY14" fmla="*/ 318325 h 318325"/>
                <a:gd name="connsiteX15" fmla="*/ 0 w 315563"/>
                <a:gd name="connsiteY15" fmla="*/ 224219 h 318325"/>
                <a:gd name="connsiteX16" fmla="*/ 189928 w 315563"/>
                <a:gd name="connsiteY16" fmla="*/ 197739 h 318325"/>
                <a:gd name="connsiteX17" fmla="*/ 189928 w 315563"/>
                <a:gd name="connsiteY17" fmla="*/ 184880 h 318325"/>
                <a:gd name="connsiteX18" fmla="*/ 160782 w 315563"/>
                <a:gd name="connsiteY18" fmla="*/ 179832 h 318325"/>
                <a:gd name="connsiteX19" fmla="*/ 121539 w 315563"/>
                <a:gd name="connsiteY19" fmla="*/ 214027 h 318325"/>
                <a:gd name="connsiteX20" fmla="*/ 121539 w 315563"/>
                <a:gd name="connsiteY20" fmla="*/ 215170 h 318325"/>
                <a:gd name="connsiteX21" fmla="*/ 150685 w 315563"/>
                <a:gd name="connsiteY21" fmla="*/ 244888 h 318325"/>
                <a:gd name="connsiteX22" fmla="*/ 189928 w 315563"/>
                <a:gd name="connsiteY22" fmla="*/ 197834 h 31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5563" h="318325">
                  <a:moveTo>
                    <a:pt x="0" y="224123"/>
                  </a:moveTo>
                  <a:lnTo>
                    <a:pt x="0" y="222980"/>
                  </a:lnTo>
                  <a:cubicBezTo>
                    <a:pt x="0" y="161925"/>
                    <a:pt x="45434" y="127730"/>
                    <a:pt x="116586" y="127730"/>
                  </a:cubicBezTo>
                  <a:cubicBezTo>
                    <a:pt x="142399" y="127730"/>
                    <a:pt x="175450" y="133350"/>
                    <a:pt x="188881" y="138970"/>
                  </a:cubicBezTo>
                  <a:lnTo>
                    <a:pt x="188881" y="133921"/>
                  </a:lnTo>
                  <a:cubicBezTo>
                    <a:pt x="188881" y="105918"/>
                    <a:pt x="171545" y="89630"/>
                    <a:pt x="132302" y="89630"/>
                  </a:cubicBezTo>
                  <a:cubicBezTo>
                    <a:pt x="100965" y="89630"/>
                    <a:pt x="74581" y="96393"/>
                    <a:pt x="47720" y="106966"/>
                  </a:cubicBezTo>
                  <a:lnTo>
                    <a:pt x="25337" y="22384"/>
                  </a:lnTo>
                  <a:cubicBezTo>
                    <a:pt x="60674" y="8954"/>
                    <a:pt x="100965" y="0"/>
                    <a:pt x="154210" y="0"/>
                  </a:cubicBezTo>
                  <a:cubicBezTo>
                    <a:pt x="216408" y="0"/>
                    <a:pt x="256794" y="12859"/>
                    <a:pt x="283654" y="39815"/>
                  </a:cubicBezTo>
                  <a:cubicBezTo>
                    <a:pt x="306610" y="62770"/>
                    <a:pt x="315563" y="92488"/>
                    <a:pt x="315563" y="136779"/>
                  </a:cubicBezTo>
                  <a:lnTo>
                    <a:pt x="315563" y="311087"/>
                  </a:lnTo>
                  <a:lnTo>
                    <a:pt x="188309" y="311087"/>
                  </a:lnTo>
                  <a:lnTo>
                    <a:pt x="188309" y="280225"/>
                  </a:lnTo>
                  <a:cubicBezTo>
                    <a:pt x="166973" y="303181"/>
                    <a:pt x="138398" y="318325"/>
                    <a:pt x="100298" y="318325"/>
                  </a:cubicBezTo>
                  <a:cubicBezTo>
                    <a:pt x="41434" y="318325"/>
                    <a:pt x="0" y="284702"/>
                    <a:pt x="0" y="224219"/>
                  </a:cubicBezTo>
                  <a:close/>
                  <a:moveTo>
                    <a:pt x="189928" y="197739"/>
                  </a:moveTo>
                  <a:lnTo>
                    <a:pt x="189928" y="184880"/>
                  </a:lnTo>
                  <a:cubicBezTo>
                    <a:pt x="182690" y="182118"/>
                    <a:pt x="171450" y="179832"/>
                    <a:pt x="160782" y="179832"/>
                  </a:cubicBezTo>
                  <a:cubicBezTo>
                    <a:pt x="135541" y="179832"/>
                    <a:pt x="121539" y="194977"/>
                    <a:pt x="121539" y="214027"/>
                  </a:cubicBezTo>
                  <a:lnTo>
                    <a:pt x="121539" y="215170"/>
                  </a:lnTo>
                  <a:cubicBezTo>
                    <a:pt x="121539" y="233077"/>
                    <a:pt x="134398" y="244888"/>
                    <a:pt x="150685" y="244888"/>
                  </a:cubicBezTo>
                  <a:cubicBezTo>
                    <a:pt x="173069" y="244888"/>
                    <a:pt x="189928" y="226981"/>
                    <a:pt x="189928" y="197834"/>
                  </a:cubicBezTo>
                  <a:close/>
                </a:path>
              </a:pathLst>
            </a:custGeom>
            <a:solidFill>
              <a:srgbClr val="FFFFFF"/>
            </a:solidFill>
            <a:ln w="0"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4396E84A-BC06-CA75-4507-1A5F7E89540F}"/>
                </a:ext>
              </a:extLst>
            </p:cNvPr>
            <p:cNvSpPr/>
            <p:nvPr/>
          </p:nvSpPr>
          <p:spPr>
            <a:xfrm>
              <a:off x="2792591" y="1068372"/>
              <a:ext cx="85983" cy="267091"/>
            </a:xfrm>
            <a:custGeom>
              <a:avLst/>
              <a:gdLst>
                <a:gd name="connsiteX0" fmla="*/ 0 w 131730"/>
                <a:gd name="connsiteY0" fmla="*/ 0 h 409194"/>
                <a:gd name="connsiteX1" fmla="*/ 131731 w 131730"/>
                <a:gd name="connsiteY1" fmla="*/ 0 h 409194"/>
                <a:gd name="connsiteX2" fmla="*/ 131731 w 131730"/>
                <a:gd name="connsiteY2" fmla="*/ 81248 h 409194"/>
                <a:gd name="connsiteX3" fmla="*/ 0 w 131730"/>
                <a:gd name="connsiteY3" fmla="*/ 81248 h 409194"/>
                <a:gd name="connsiteX4" fmla="*/ 0 w 131730"/>
                <a:gd name="connsiteY4" fmla="*/ 0 h 409194"/>
                <a:gd name="connsiteX5" fmla="*/ 2191 w 131730"/>
                <a:gd name="connsiteY5" fmla="*/ 103156 h 409194"/>
                <a:gd name="connsiteX6" fmla="*/ 129445 w 131730"/>
                <a:gd name="connsiteY6" fmla="*/ 103156 h 409194"/>
                <a:gd name="connsiteX7" fmla="*/ 129445 w 131730"/>
                <a:gd name="connsiteY7" fmla="*/ 409194 h 409194"/>
                <a:gd name="connsiteX8" fmla="*/ 2191 w 131730"/>
                <a:gd name="connsiteY8" fmla="*/ 409194 h 409194"/>
                <a:gd name="connsiteX9" fmla="*/ 2191 w 131730"/>
                <a:gd name="connsiteY9" fmla="*/ 103156 h 409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730" h="409194">
                  <a:moveTo>
                    <a:pt x="0" y="0"/>
                  </a:moveTo>
                  <a:lnTo>
                    <a:pt x="131731" y="0"/>
                  </a:lnTo>
                  <a:lnTo>
                    <a:pt x="131731" y="81248"/>
                  </a:lnTo>
                  <a:lnTo>
                    <a:pt x="0" y="81248"/>
                  </a:lnTo>
                  <a:lnTo>
                    <a:pt x="0" y="0"/>
                  </a:lnTo>
                  <a:close/>
                  <a:moveTo>
                    <a:pt x="2191" y="103156"/>
                  </a:moveTo>
                  <a:lnTo>
                    <a:pt x="129445" y="103156"/>
                  </a:lnTo>
                  <a:lnTo>
                    <a:pt x="129445" y="409194"/>
                  </a:lnTo>
                  <a:lnTo>
                    <a:pt x="2191" y="409194"/>
                  </a:lnTo>
                  <a:lnTo>
                    <a:pt x="2191" y="103156"/>
                  </a:lnTo>
                  <a:close/>
                </a:path>
              </a:pathLst>
            </a:custGeom>
            <a:solidFill>
              <a:srgbClr val="FFFFFF"/>
            </a:solidFill>
            <a:ln w="0"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35D96159-B9A4-6AC6-DF7C-37BE7415EB87}"/>
                </a:ext>
              </a:extLst>
            </p:cNvPr>
            <p:cNvSpPr/>
            <p:nvPr/>
          </p:nvSpPr>
          <p:spPr>
            <a:xfrm>
              <a:off x="2994836" y="1068372"/>
              <a:ext cx="85983" cy="267091"/>
            </a:xfrm>
            <a:custGeom>
              <a:avLst/>
              <a:gdLst>
                <a:gd name="connsiteX0" fmla="*/ 0 w 131730"/>
                <a:gd name="connsiteY0" fmla="*/ 0 h 409194"/>
                <a:gd name="connsiteX1" fmla="*/ 131731 w 131730"/>
                <a:gd name="connsiteY1" fmla="*/ 0 h 409194"/>
                <a:gd name="connsiteX2" fmla="*/ 131731 w 131730"/>
                <a:gd name="connsiteY2" fmla="*/ 81248 h 409194"/>
                <a:gd name="connsiteX3" fmla="*/ 0 w 131730"/>
                <a:gd name="connsiteY3" fmla="*/ 81248 h 409194"/>
                <a:gd name="connsiteX4" fmla="*/ 0 w 131730"/>
                <a:gd name="connsiteY4" fmla="*/ 0 h 409194"/>
                <a:gd name="connsiteX5" fmla="*/ 2191 w 131730"/>
                <a:gd name="connsiteY5" fmla="*/ 103156 h 409194"/>
                <a:gd name="connsiteX6" fmla="*/ 129445 w 131730"/>
                <a:gd name="connsiteY6" fmla="*/ 103156 h 409194"/>
                <a:gd name="connsiteX7" fmla="*/ 129445 w 131730"/>
                <a:gd name="connsiteY7" fmla="*/ 409194 h 409194"/>
                <a:gd name="connsiteX8" fmla="*/ 2191 w 131730"/>
                <a:gd name="connsiteY8" fmla="*/ 409194 h 409194"/>
                <a:gd name="connsiteX9" fmla="*/ 2191 w 131730"/>
                <a:gd name="connsiteY9" fmla="*/ 103156 h 409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730" h="409194">
                  <a:moveTo>
                    <a:pt x="0" y="0"/>
                  </a:moveTo>
                  <a:lnTo>
                    <a:pt x="131731" y="0"/>
                  </a:lnTo>
                  <a:lnTo>
                    <a:pt x="131731" y="81248"/>
                  </a:lnTo>
                  <a:lnTo>
                    <a:pt x="0" y="81248"/>
                  </a:lnTo>
                  <a:lnTo>
                    <a:pt x="0" y="0"/>
                  </a:lnTo>
                  <a:close/>
                  <a:moveTo>
                    <a:pt x="2191" y="103156"/>
                  </a:moveTo>
                  <a:lnTo>
                    <a:pt x="129445" y="103156"/>
                  </a:lnTo>
                  <a:lnTo>
                    <a:pt x="129445" y="409194"/>
                  </a:lnTo>
                  <a:lnTo>
                    <a:pt x="2191" y="409194"/>
                  </a:lnTo>
                  <a:lnTo>
                    <a:pt x="2191" y="103156"/>
                  </a:lnTo>
                  <a:close/>
                </a:path>
              </a:pathLst>
            </a:custGeom>
            <a:solidFill>
              <a:srgbClr val="FFFFFF"/>
            </a:solidFill>
            <a:ln w="0"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B38F5B20-E138-134D-8A3C-188737FE6BFC}"/>
                </a:ext>
              </a:extLst>
            </p:cNvPr>
            <p:cNvSpPr/>
            <p:nvPr/>
          </p:nvSpPr>
          <p:spPr>
            <a:xfrm>
              <a:off x="3104942" y="1130916"/>
              <a:ext cx="212565" cy="204483"/>
            </a:xfrm>
            <a:custGeom>
              <a:avLst/>
              <a:gdLst>
                <a:gd name="connsiteX0" fmla="*/ 0 w 325659"/>
                <a:gd name="connsiteY0" fmla="*/ 7334 h 313277"/>
                <a:gd name="connsiteX1" fmla="*/ 127254 w 325659"/>
                <a:gd name="connsiteY1" fmla="*/ 7334 h 313277"/>
                <a:gd name="connsiteX2" fmla="*/ 127254 w 325659"/>
                <a:gd name="connsiteY2" fmla="*/ 49911 h 313277"/>
                <a:gd name="connsiteX3" fmla="*/ 220885 w 325659"/>
                <a:gd name="connsiteY3" fmla="*/ 0 h 313277"/>
                <a:gd name="connsiteX4" fmla="*/ 325660 w 325659"/>
                <a:gd name="connsiteY4" fmla="*/ 111538 h 313277"/>
                <a:gd name="connsiteX5" fmla="*/ 325660 w 325659"/>
                <a:gd name="connsiteY5" fmla="*/ 313277 h 313277"/>
                <a:gd name="connsiteX6" fmla="*/ 198406 w 325659"/>
                <a:gd name="connsiteY6" fmla="*/ 313277 h 313277"/>
                <a:gd name="connsiteX7" fmla="*/ 198406 w 325659"/>
                <a:gd name="connsiteY7" fmla="*/ 152400 h 313277"/>
                <a:gd name="connsiteX8" fmla="*/ 163639 w 325659"/>
                <a:gd name="connsiteY8" fmla="*/ 110966 h 313277"/>
                <a:gd name="connsiteX9" fmla="*/ 127254 w 325659"/>
                <a:gd name="connsiteY9" fmla="*/ 152400 h 313277"/>
                <a:gd name="connsiteX10" fmla="*/ 127254 w 325659"/>
                <a:gd name="connsiteY10" fmla="*/ 313277 h 313277"/>
                <a:gd name="connsiteX11" fmla="*/ 0 w 325659"/>
                <a:gd name="connsiteY11" fmla="*/ 313277 h 313277"/>
                <a:gd name="connsiteX12" fmla="*/ 0 w 325659"/>
                <a:gd name="connsiteY12" fmla="*/ 7239 h 31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5659" h="313277">
                  <a:moveTo>
                    <a:pt x="0" y="7334"/>
                  </a:moveTo>
                  <a:lnTo>
                    <a:pt x="127254" y="7334"/>
                  </a:lnTo>
                  <a:lnTo>
                    <a:pt x="127254" y="49911"/>
                  </a:lnTo>
                  <a:cubicBezTo>
                    <a:pt x="146876" y="24670"/>
                    <a:pt x="177641" y="0"/>
                    <a:pt x="220885" y="0"/>
                  </a:cubicBezTo>
                  <a:cubicBezTo>
                    <a:pt x="285369" y="0"/>
                    <a:pt x="325660" y="42577"/>
                    <a:pt x="325660" y="111538"/>
                  </a:cubicBezTo>
                  <a:lnTo>
                    <a:pt x="325660" y="313277"/>
                  </a:lnTo>
                  <a:lnTo>
                    <a:pt x="198406" y="313277"/>
                  </a:lnTo>
                  <a:lnTo>
                    <a:pt x="198406" y="152400"/>
                  </a:lnTo>
                  <a:cubicBezTo>
                    <a:pt x="198406" y="126016"/>
                    <a:pt x="182689" y="110966"/>
                    <a:pt x="163639" y="110966"/>
                  </a:cubicBezTo>
                  <a:cubicBezTo>
                    <a:pt x="144589" y="110966"/>
                    <a:pt x="127254" y="126111"/>
                    <a:pt x="127254" y="152400"/>
                  </a:cubicBezTo>
                  <a:lnTo>
                    <a:pt x="127254" y="313277"/>
                  </a:lnTo>
                  <a:lnTo>
                    <a:pt x="0" y="313277"/>
                  </a:lnTo>
                  <a:lnTo>
                    <a:pt x="0" y="7239"/>
                  </a:lnTo>
                  <a:close/>
                </a:path>
              </a:pathLst>
            </a:custGeom>
            <a:solidFill>
              <a:srgbClr val="FFFFFF"/>
            </a:solidFill>
            <a:ln w="0"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1FF53198-7F01-1930-FB9D-E7ACB84A4C0D}"/>
                </a:ext>
              </a:extLst>
            </p:cNvPr>
            <p:cNvSpPr/>
            <p:nvPr/>
          </p:nvSpPr>
          <p:spPr>
            <a:xfrm>
              <a:off x="3340822" y="1130916"/>
              <a:ext cx="212565" cy="204483"/>
            </a:xfrm>
            <a:custGeom>
              <a:avLst/>
              <a:gdLst>
                <a:gd name="connsiteX0" fmla="*/ 0 w 325659"/>
                <a:gd name="connsiteY0" fmla="*/ 7334 h 313277"/>
                <a:gd name="connsiteX1" fmla="*/ 127254 w 325659"/>
                <a:gd name="connsiteY1" fmla="*/ 7334 h 313277"/>
                <a:gd name="connsiteX2" fmla="*/ 127254 w 325659"/>
                <a:gd name="connsiteY2" fmla="*/ 49911 h 313277"/>
                <a:gd name="connsiteX3" fmla="*/ 220885 w 325659"/>
                <a:gd name="connsiteY3" fmla="*/ 0 h 313277"/>
                <a:gd name="connsiteX4" fmla="*/ 325660 w 325659"/>
                <a:gd name="connsiteY4" fmla="*/ 111538 h 313277"/>
                <a:gd name="connsiteX5" fmla="*/ 325660 w 325659"/>
                <a:gd name="connsiteY5" fmla="*/ 313277 h 313277"/>
                <a:gd name="connsiteX6" fmla="*/ 198406 w 325659"/>
                <a:gd name="connsiteY6" fmla="*/ 313277 h 313277"/>
                <a:gd name="connsiteX7" fmla="*/ 198406 w 325659"/>
                <a:gd name="connsiteY7" fmla="*/ 152400 h 313277"/>
                <a:gd name="connsiteX8" fmla="*/ 163639 w 325659"/>
                <a:gd name="connsiteY8" fmla="*/ 110966 h 313277"/>
                <a:gd name="connsiteX9" fmla="*/ 127254 w 325659"/>
                <a:gd name="connsiteY9" fmla="*/ 152400 h 313277"/>
                <a:gd name="connsiteX10" fmla="*/ 127254 w 325659"/>
                <a:gd name="connsiteY10" fmla="*/ 313277 h 313277"/>
                <a:gd name="connsiteX11" fmla="*/ 0 w 325659"/>
                <a:gd name="connsiteY11" fmla="*/ 313277 h 313277"/>
                <a:gd name="connsiteX12" fmla="*/ 0 w 325659"/>
                <a:gd name="connsiteY12" fmla="*/ 7239 h 31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5659" h="313277">
                  <a:moveTo>
                    <a:pt x="0" y="7334"/>
                  </a:moveTo>
                  <a:lnTo>
                    <a:pt x="127254" y="7334"/>
                  </a:lnTo>
                  <a:lnTo>
                    <a:pt x="127254" y="49911"/>
                  </a:lnTo>
                  <a:cubicBezTo>
                    <a:pt x="146876" y="24670"/>
                    <a:pt x="177641" y="0"/>
                    <a:pt x="220885" y="0"/>
                  </a:cubicBezTo>
                  <a:cubicBezTo>
                    <a:pt x="285369" y="0"/>
                    <a:pt x="325660" y="42577"/>
                    <a:pt x="325660" y="111538"/>
                  </a:cubicBezTo>
                  <a:lnTo>
                    <a:pt x="325660" y="313277"/>
                  </a:lnTo>
                  <a:lnTo>
                    <a:pt x="198406" y="313277"/>
                  </a:lnTo>
                  <a:lnTo>
                    <a:pt x="198406" y="152400"/>
                  </a:lnTo>
                  <a:cubicBezTo>
                    <a:pt x="198406" y="126016"/>
                    <a:pt x="182689" y="110966"/>
                    <a:pt x="163639" y="110966"/>
                  </a:cubicBezTo>
                  <a:cubicBezTo>
                    <a:pt x="144589" y="110966"/>
                    <a:pt x="127254" y="126111"/>
                    <a:pt x="127254" y="152400"/>
                  </a:cubicBezTo>
                  <a:lnTo>
                    <a:pt x="127254" y="313277"/>
                  </a:lnTo>
                  <a:lnTo>
                    <a:pt x="0" y="313277"/>
                  </a:lnTo>
                  <a:lnTo>
                    <a:pt x="0" y="7239"/>
                  </a:lnTo>
                  <a:close/>
                </a:path>
              </a:pathLst>
            </a:custGeom>
            <a:solidFill>
              <a:srgbClr val="FFFFFF"/>
            </a:solidFill>
            <a:ln w="0"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F2A89E63-F93B-F919-BE3E-BBCD4FF1F302}"/>
                </a:ext>
              </a:extLst>
            </p:cNvPr>
            <p:cNvSpPr/>
            <p:nvPr/>
          </p:nvSpPr>
          <p:spPr>
            <a:xfrm>
              <a:off x="3570548" y="1130916"/>
              <a:ext cx="224564" cy="209270"/>
            </a:xfrm>
            <a:custGeom>
              <a:avLst/>
              <a:gdLst>
                <a:gd name="connsiteX0" fmla="*/ 0 w 344042"/>
                <a:gd name="connsiteY0" fmla="*/ 161449 h 320611"/>
                <a:gd name="connsiteX1" fmla="*/ 0 w 344042"/>
                <a:gd name="connsiteY1" fmla="*/ 160306 h 320611"/>
                <a:gd name="connsiteX2" fmla="*/ 172593 w 344042"/>
                <a:gd name="connsiteY2" fmla="*/ 0 h 320611"/>
                <a:gd name="connsiteX3" fmla="*/ 344043 w 344042"/>
                <a:gd name="connsiteY3" fmla="*/ 159163 h 320611"/>
                <a:gd name="connsiteX4" fmla="*/ 344043 w 344042"/>
                <a:gd name="connsiteY4" fmla="*/ 160306 h 320611"/>
                <a:gd name="connsiteX5" fmla="*/ 171450 w 344042"/>
                <a:gd name="connsiteY5" fmla="*/ 320612 h 320611"/>
                <a:gd name="connsiteX6" fmla="*/ 0 w 344042"/>
                <a:gd name="connsiteY6" fmla="*/ 161449 h 320611"/>
                <a:gd name="connsiteX7" fmla="*/ 221932 w 344042"/>
                <a:gd name="connsiteY7" fmla="*/ 161449 h 320611"/>
                <a:gd name="connsiteX8" fmla="*/ 221932 w 344042"/>
                <a:gd name="connsiteY8" fmla="*/ 160306 h 320611"/>
                <a:gd name="connsiteX9" fmla="*/ 171450 w 344042"/>
                <a:gd name="connsiteY9" fmla="*/ 105918 h 320611"/>
                <a:gd name="connsiteX10" fmla="*/ 122110 w 344042"/>
                <a:gd name="connsiteY10" fmla="*/ 159163 h 320611"/>
                <a:gd name="connsiteX11" fmla="*/ 122110 w 344042"/>
                <a:gd name="connsiteY11" fmla="*/ 160306 h 320611"/>
                <a:gd name="connsiteX12" fmla="*/ 172593 w 344042"/>
                <a:gd name="connsiteY12" fmla="*/ 214694 h 320611"/>
                <a:gd name="connsiteX13" fmla="*/ 221932 w 344042"/>
                <a:gd name="connsiteY13" fmla="*/ 161449 h 320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4042" h="320611">
                  <a:moveTo>
                    <a:pt x="0" y="161449"/>
                  </a:moveTo>
                  <a:lnTo>
                    <a:pt x="0" y="160306"/>
                  </a:lnTo>
                  <a:cubicBezTo>
                    <a:pt x="0" y="74009"/>
                    <a:pt x="71723" y="0"/>
                    <a:pt x="172593" y="0"/>
                  </a:cubicBezTo>
                  <a:cubicBezTo>
                    <a:pt x="273463" y="0"/>
                    <a:pt x="344043" y="72866"/>
                    <a:pt x="344043" y="159163"/>
                  </a:cubicBezTo>
                  <a:lnTo>
                    <a:pt x="344043" y="160306"/>
                  </a:lnTo>
                  <a:cubicBezTo>
                    <a:pt x="344043" y="246602"/>
                    <a:pt x="272320" y="320612"/>
                    <a:pt x="171450" y="320612"/>
                  </a:cubicBezTo>
                  <a:cubicBezTo>
                    <a:pt x="70580" y="320612"/>
                    <a:pt x="0" y="247745"/>
                    <a:pt x="0" y="161449"/>
                  </a:cubicBezTo>
                  <a:close/>
                  <a:moveTo>
                    <a:pt x="221932" y="161449"/>
                  </a:moveTo>
                  <a:lnTo>
                    <a:pt x="221932" y="160306"/>
                  </a:lnTo>
                  <a:cubicBezTo>
                    <a:pt x="221932" y="130016"/>
                    <a:pt x="199549" y="105918"/>
                    <a:pt x="171450" y="105918"/>
                  </a:cubicBezTo>
                  <a:cubicBezTo>
                    <a:pt x="143351" y="105918"/>
                    <a:pt x="122110" y="130016"/>
                    <a:pt x="122110" y="159163"/>
                  </a:cubicBezTo>
                  <a:lnTo>
                    <a:pt x="122110" y="160306"/>
                  </a:lnTo>
                  <a:cubicBezTo>
                    <a:pt x="122110" y="190595"/>
                    <a:pt x="144494" y="214694"/>
                    <a:pt x="172593" y="214694"/>
                  </a:cubicBezTo>
                  <a:cubicBezTo>
                    <a:pt x="200692" y="214694"/>
                    <a:pt x="221932" y="190595"/>
                    <a:pt x="221932" y="161449"/>
                  </a:cubicBezTo>
                  <a:close/>
                </a:path>
              </a:pathLst>
            </a:custGeom>
            <a:solidFill>
              <a:srgbClr val="FFFFFF"/>
            </a:solidFill>
            <a:ln w="0"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5BF6AD10-6D04-FC22-68EC-225CAA42EE28}"/>
                </a:ext>
              </a:extLst>
            </p:cNvPr>
            <p:cNvSpPr/>
            <p:nvPr/>
          </p:nvSpPr>
          <p:spPr>
            <a:xfrm>
              <a:off x="3790698" y="1135704"/>
              <a:ext cx="237807" cy="201188"/>
            </a:xfrm>
            <a:custGeom>
              <a:avLst/>
              <a:gdLst>
                <a:gd name="connsiteX0" fmla="*/ 0 w 364331"/>
                <a:gd name="connsiteY0" fmla="*/ 0 h 308229"/>
                <a:gd name="connsiteX1" fmla="*/ 133350 w 364331"/>
                <a:gd name="connsiteY1" fmla="*/ 0 h 308229"/>
                <a:gd name="connsiteX2" fmla="*/ 182689 w 364331"/>
                <a:gd name="connsiteY2" fmla="*/ 153543 h 308229"/>
                <a:gd name="connsiteX3" fmla="*/ 232600 w 364331"/>
                <a:gd name="connsiteY3" fmla="*/ 0 h 308229"/>
                <a:gd name="connsiteX4" fmla="*/ 364331 w 364331"/>
                <a:gd name="connsiteY4" fmla="*/ 0 h 308229"/>
                <a:gd name="connsiteX5" fmla="*/ 240506 w 364331"/>
                <a:gd name="connsiteY5" fmla="*/ 308229 h 308229"/>
                <a:gd name="connsiteX6" fmla="*/ 123920 w 364331"/>
                <a:gd name="connsiteY6" fmla="*/ 308229 h 308229"/>
                <a:gd name="connsiteX7" fmla="*/ 95 w 364331"/>
                <a:gd name="connsiteY7" fmla="*/ 0 h 30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331" h="308229">
                  <a:moveTo>
                    <a:pt x="0" y="0"/>
                  </a:moveTo>
                  <a:lnTo>
                    <a:pt x="133350" y="0"/>
                  </a:lnTo>
                  <a:lnTo>
                    <a:pt x="182689" y="153543"/>
                  </a:lnTo>
                  <a:lnTo>
                    <a:pt x="232600" y="0"/>
                  </a:lnTo>
                  <a:lnTo>
                    <a:pt x="364331" y="0"/>
                  </a:lnTo>
                  <a:lnTo>
                    <a:pt x="240506" y="308229"/>
                  </a:lnTo>
                  <a:lnTo>
                    <a:pt x="123920" y="308229"/>
                  </a:lnTo>
                  <a:lnTo>
                    <a:pt x="95" y="0"/>
                  </a:lnTo>
                  <a:close/>
                </a:path>
              </a:pathLst>
            </a:custGeom>
            <a:solidFill>
              <a:srgbClr val="FFFFFF"/>
            </a:solidFill>
            <a:ln w="0"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5B524CE5-BDC4-9519-B1BA-E2C8D5E9DFD3}"/>
                </a:ext>
              </a:extLst>
            </p:cNvPr>
            <p:cNvSpPr/>
            <p:nvPr/>
          </p:nvSpPr>
          <p:spPr>
            <a:xfrm>
              <a:off x="4020796" y="1132471"/>
              <a:ext cx="205975" cy="207778"/>
            </a:xfrm>
            <a:custGeom>
              <a:avLst/>
              <a:gdLst>
                <a:gd name="connsiteX0" fmla="*/ 0 w 315563"/>
                <a:gd name="connsiteY0" fmla="*/ 224123 h 318325"/>
                <a:gd name="connsiteX1" fmla="*/ 0 w 315563"/>
                <a:gd name="connsiteY1" fmla="*/ 222980 h 318325"/>
                <a:gd name="connsiteX2" fmla="*/ 116586 w 315563"/>
                <a:gd name="connsiteY2" fmla="*/ 127730 h 318325"/>
                <a:gd name="connsiteX3" fmla="*/ 188881 w 315563"/>
                <a:gd name="connsiteY3" fmla="*/ 138970 h 318325"/>
                <a:gd name="connsiteX4" fmla="*/ 188881 w 315563"/>
                <a:gd name="connsiteY4" fmla="*/ 133921 h 318325"/>
                <a:gd name="connsiteX5" fmla="*/ 132302 w 315563"/>
                <a:gd name="connsiteY5" fmla="*/ 89630 h 318325"/>
                <a:gd name="connsiteX6" fmla="*/ 47720 w 315563"/>
                <a:gd name="connsiteY6" fmla="*/ 106966 h 318325"/>
                <a:gd name="connsiteX7" fmla="*/ 25337 w 315563"/>
                <a:gd name="connsiteY7" fmla="*/ 22384 h 318325"/>
                <a:gd name="connsiteX8" fmla="*/ 154210 w 315563"/>
                <a:gd name="connsiteY8" fmla="*/ 0 h 318325"/>
                <a:gd name="connsiteX9" fmla="*/ 283655 w 315563"/>
                <a:gd name="connsiteY9" fmla="*/ 39815 h 318325"/>
                <a:gd name="connsiteX10" fmla="*/ 315563 w 315563"/>
                <a:gd name="connsiteY10" fmla="*/ 136779 h 318325"/>
                <a:gd name="connsiteX11" fmla="*/ 315563 w 315563"/>
                <a:gd name="connsiteY11" fmla="*/ 311087 h 318325"/>
                <a:gd name="connsiteX12" fmla="*/ 188309 w 315563"/>
                <a:gd name="connsiteY12" fmla="*/ 311087 h 318325"/>
                <a:gd name="connsiteX13" fmla="*/ 188309 w 315563"/>
                <a:gd name="connsiteY13" fmla="*/ 280225 h 318325"/>
                <a:gd name="connsiteX14" fmla="*/ 100298 w 315563"/>
                <a:gd name="connsiteY14" fmla="*/ 318325 h 318325"/>
                <a:gd name="connsiteX15" fmla="*/ 0 w 315563"/>
                <a:gd name="connsiteY15" fmla="*/ 224219 h 318325"/>
                <a:gd name="connsiteX16" fmla="*/ 189929 w 315563"/>
                <a:gd name="connsiteY16" fmla="*/ 197739 h 318325"/>
                <a:gd name="connsiteX17" fmla="*/ 189929 w 315563"/>
                <a:gd name="connsiteY17" fmla="*/ 184880 h 318325"/>
                <a:gd name="connsiteX18" fmla="*/ 160782 w 315563"/>
                <a:gd name="connsiteY18" fmla="*/ 179832 h 318325"/>
                <a:gd name="connsiteX19" fmla="*/ 121539 w 315563"/>
                <a:gd name="connsiteY19" fmla="*/ 214027 h 318325"/>
                <a:gd name="connsiteX20" fmla="*/ 121539 w 315563"/>
                <a:gd name="connsiteY20" fmla="*/ 215170 h 318325"/>
                <a:gd name="connsiteX21" fmla="*/ 150686 w 315563"/>
                <a:gd name="connsiteY21" fmla="*/ 244888 h 318325"/>
                <a:gd name="connsiteX22" fmla="*/ 189929 w 315563"/>
                <a:gd name="connsiteY22" fmla="*/ 197834 h 31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5563" h="318325">
                  <a:moveTo>
                    <a:pt x="0" y="224123"/>
                  </a:moveTo>
                  <a:lnTo>
                    <a:pt x="0" y="222980"/>
                  </a:lnTo>
                  <a:cubicBezTo>
                    <a:pt x="0" y="161925"/>
                    <a:pt x="45434" y="127730"/>
                    <a:pt x="116586" y="127730"/>
                  </a:cubicBezTo>
                  <a:cubicBezTo>
                    <a:pt x="142399" y="127730"/>
                    <a:pt x="175451" y="133350"/>
                    <a:pt x="188881" y="138970"/>
                  </a:cubicBezTo>
                  <a:lnTo>
                    <a:pt x="188881" y="133921"/>
                  </a:lnTo>
                  <a:cubicBezTo>
                    <a:pt x="188881" y="105918"/>
                    <a:pt x="171545" y="89630"/>
                    <a:pt x="132302" y="89630"/>
                  </a:cubicBezTo>
                  <a:cubicBezTo>
                    <a:pt x="100965" y="89630"/>
                    <a:pt x="74581" y="96393"/>
                    <a:pt x="47720" y="106966"/>
                  </a:cubicBezTo>
                  <a:lnTo>
                    <a:pt x="25337" y="22384"/>
                  </a:lnTo>
                  <a:cubicBezTo>
                    <a:pt x="60674" y="8954"/>
                    <a:pt x="100965" y="0"/>
                    <a:pt x="154210" y="0"/>
                  </a:cubicBezTo>
                  <a:cubicBezTo>
                    <a:pt x="216408" y="0"/>
                    <a:pt x="256794" y="12859"/>
                    <a:pt x="283655" y="39815"/>
                  </a:cubicBezTo>
                  <a:cubicBezTo>
                    <a:pt x="306610" y="62770"/>
                    <a:pt x="315563" y="92488"/>
                    <a:pt x="315563" y="136779"/>
                  </a:cubicBezTo>
                  <a:lnTo>
                    <a:pt x="315563" y="311087"/>
                  </a:lnTo>
                  <a:lnTo>
                    <a:pt x="188309" y="311087"/>
                  </a:lnTo>
                  <a:lnTo>
                    <a:pt x="188309" y="280225"/>
                  </a:lnTo>
                  <a:cubicBezTo>
                    <a:pt x="166973" y="303181"/>
                    <a:pt x="138398" y="318325"/>
                    <a:pt x="100298" y="318325"/>
                  </a:cubicBezTo>
                  <a:cubicBezTo>
                    <a:pt x="41434" y="318325"/>
                    <a:pt x="0" y="284702"/>
                    <a:pt x="0" y="224219"/>
                  </a:cubicBezTo>
                  <a:close/>
                  <a:moveTo>
                    <a:pt x="189929" y="197739"/>
                  </a:moveTo>
                  <a:lnTo>
                    <a:pt x="189929" y="184880"/>
                  </a:lnTo>
                  <a:cubicBezTo>
                    <a:pt x="182594" y="182118"/>
                    <a:pt x="171450" y="179832"/>
                    <a:pt x="160782" y="179832"/>
                  </a:cubicBezTo>
                  <a:cubicBezTo>
                    <a:pt x="135541" y="179832"/>
                    <a:pt x="121539" y="194977"/>
                    <a:pt x="121539" y="214027"/>
                  </a:cubicBezTo>
                  <a:lnTo>
                    <a:pt x="121539" y="215170"/>
                  </a:lnTo>
                  <a:cubicBezTo>
                    <a:pt x="121539" y="233077"/>
                    <a:pt x="134398" y="244888"/>
                    <a:pt x="150686" y="244888"/>
                  </a:cubicBezTo>
                  <a:cubicBezTo>
                    <a:pt x="173069" y="244888"/>
                    <a:pt x="189929" y="226981"/>
                    <a:pt x="189929" y="197834"/>
                  </a:cubicBezTo>
                  <a:close/>
                </a:path>
              </a:pathLst>
            </a:custGeom>
            <a:solidFill>
              <a:srgbClr val="FFFFFF"/>
            </a:solidFill>
            <a:ln w="0"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23843F76-917A-8E2D-8F4E-4F8C917C6D1A}"/>
                </a:ext>
              </a:extLst>
            </p:cNvPr>
            <p:cNvSpPr/>
            <p:nvPr/>
          </p:nvSpPr>
          <p:spPr>
            <a:xfrm>
              <a:off x="4240574" y="1085593"/>
              <a:ext cx="152570" cy="254221"/>
            </a:xfrm>
            <a:custGeom>
              <a:avLst/>
              <a:gdLst>
                <a:gd name="connsiteX0" fmla="*/ 35909 w 233743"/>
                <a:gd name="connsiteY0" fmla="*/ 280225 h 389477"/>
                <a:gd name="connsiteX1" fmla="*/ 35909 w 233743"/>
                <a:gd name="connsiteY1" fmla="*/ 174879 h 389477"/>
                <a:gd name="connsiteX2" fmla="*/ 0 w 233743"/>
                <a:gd name="connsiteY2" fmla="*/ 174879 h 389477"/>
                <a:gd name="connsiteX3" fmla="*/ 0 w 233743"/>
                <a:gd name="connsiteY3" fmla="*/ 76771 h 389477"/>
                <a:gd name="connsiteX4" fmla="*/ 35909 w 233743"/>
                <a:gd name="connsiteY4" fmla="*/ 76771 h 389477"/>
                <a:gd name="connsiteX5" fmla="*/ 35909 w 233743"/>
                <a:gd name="connsiteY5" fmla="*/ 0 h 389477"/>
                <a:gd name="connsiteX6" fmla="*/ 163163 w 233743"/>
                <a:gd name="connsiteY6" fmla="*/ 0 h 389477"/>
                <a:gd name="connsiteX7" fmla="*/ 163163 w 233743"/>
                <a:gd name="connsiteY7" fmla="*/ 76771 h 389477"/>
                <a:gd name="connsiteX8" fmla="*/ 233743 w 233743"/>
                <a:gd name="connsiteY8" fmla="*/ 76771 h 389477"/>
                <a:gd name="connsiteX9" fmla="*/ 233743 w 233743"/>
                <a:gd name="connsiteY9" fmla="*/ 174879 h 389477"/>
                <a:gd name="connsiteX10" fmla="*/ 163163 w 233743"/>
                <a:gd name="connsiteY10" fmla="*/ 174879 h 389477"/>
                <a:gd name="connsiteX11" fmla="*/ 163163 w 233743"/>
                <a:gd name="connsiteY11" fmla="*/ 252222 h 389477"/>
                <a:gd name="connsiteX12" fmla="*/ 194024 w 233743"/>
                <a:gd name="connsiteY12" fmla="*/ 283559 h 389477"/>
                <a:gd name="connsiteX13" fmla="*/ 232696 w 233743"/>
                <a:gd name="connsiteY13" fmla="*/ 274034 h 389477"/>
                <a:gd name="connsiteX14" fmla="*/ 232696 w 233743"/>
                <a:gd name="connsiteY14" fmla="*/ 372142 h 389477"/>
                <a:gd name="connsiteX15" fmla="*/ 151448 w 233743"/>
                <a:gd name="connsiteY15" fmla="*/ 389477 h 389477"/>
                <a:gd name="connsiteX16" fmla="*/ 36005 w 233743"/>
                <a:gd name="connsiteY16" fmla="*/ 280225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3743" h="389477">
                  <a:moveTo>
                    <a:pt x="35909" y="280225"/>
                  </a:moveTo>
                  <a:lnTo>
                    <a:pt x="35909" y="174879"/>
                  </a:lnTo>
                  <a:lnTo>
                    <a:pt x="0" y="174879"/>
                  </a:lnTo>
                  <a:lnTo>
                    <a:pt x="0" y="76771"/>
                  </a:lnTo>
                  <a:lnTo>
                    <a:pt x="35909" y="76771"/>
                  </a:lnTo>
                  <a:lnTo>
                    <a:pt x="35909" y="0"/>
                  </a:lnTo>
                  <a:lnTo>
                    <a:pt x="163163" y="0"/>
                  </a:lnTo>
                  <a:lnTo>
                    <a:pt x="163163" y="76771"/>
                  </a:lnTo>
                  <a:lnTo>
                    <a:pt x="233743" y="76771"/>
                  </a:lnTo>
                  <a:lnTo>
                    <a:pt x="233743" y="174879"/>
                  </a:lnTo>
                  <a:lnTo>
                    <a:pt x="163163" y="174879"/>
                  </a:lnTo>
                  <a:lnTo>
                    <a:pt x="163163" y="252222"/>
                  </a:lnTo>
                  <a:cubicBezTo>
                    <a:pt x="163163" y="275177"/>
                    <a:pt x="173831" y="283559"/>
                    <a:pt x="194024" y="283559"/>
                  </a:cubicBezTo>
                  <a:cubicBezTo>
                    <a:pt x="205835" y="283559"/>
                    <a:pt x="219266" y="280225"/>
                    <a:pt x="232696" y="274034"/>
                  </a:cubicBezTo>
                  <a:lnTo>
                    <a:pt x="232696" y="372142"/>
                  </a:lnTo>
                  <a:cubicBezTo>
                    <a:pt x="212503" y="382810"/>
                    <a:pt x="182213" y="389477"/>
                    <a:pt x="151448" y="389477"/>
                  </a:cubicBezTo>
                  <a:cubicBezTo>
                    <a:pt x="76391" y="389477"/>
                    <a:pt x="36005" y="354711"/>
                    <a:pt x="36005" y="280225"/>
                  </a:cubicBezTo>
                  <a:close/>
                </a:path>
              </a:pathLst>
            </a:custGeom>
            <a:solidFill>
              <a:srgbClr val="FFFFFF"/>
            </a:solidFill>
            <a:ln w="0"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B4DB8E5C-2395-DA7D-3B3A-5E55B1BBE6CB}"/>
                </a:ext>
              </a:extLst>
            </p:cNvPr>
            <p:cNvSpPr/>
            <p:nvPr/>
          </p:nvSpPr>
          <p:spPr>
            <a:xfrm>
              <a:off x="4411049" y="1068372"/>
              <a:ext cx="85983" cy="267091"/>
            </a:xfrm>
            <a:custGeom>
              <a:avLst/>
              <a:gdLst>
                <a:gd name="connsiteX0" fmla="*/ 0 w 131730"/>
                <a:gd name="connsiteY0" fmla="*/ 0 h 409194"/>
                <a:gd name="connsiteX1" fmla="*/ 131731 w 131730"/>
                <a:gd name="connsiteY1" fmla="*/ 0 h 409194"/>
                <a:gd name="connsiteX2" fmla="*/ 131731 w 131730"/>
                <a:gd name="connsiteY2" fmla="*/ 81248 h 409194"/>
                <a:gd name="connsiteX3" fmla="*/ 0 w 131730"/>
                <a:gd name="connsiteY3" fmla="*/ 81248 h 409194"/>
                <a:gd name="connsiteX4" fmla="*/ 0 w 131730"/>
                <a:gd name="connsiteY4" fmla="*/ 0 h 409194"/>
                <a:gd name="connsiteX5" fmla="*/ 2191 w 131730"/>
                <a:gd name="connsiteY5" fmla="*/ 103156 h 409194"/>
                <a:gd name="connsiteX6" fmla="*/ 129445 w 131730"/>
                <a:gd name="connsiteY6" fmla="*/ 103156 h 409194"/>
                <a:gd name="connsiteX7" fmla="*/ 129445 w 131730"/>
                <a:gd name="connsiteY7" fmla="*/ 409194 h 409194"/>
                <a:gd name="connsiteX8" fmla="*/ 2191 w 131730"/>
                <a:gd name="connsiteY8" fmla="*/ 409194 h 409194"/>
                <a:gd name="connsiteX9" fmla="*/ 2191 w 131730"/>
                <a:gd name="connsiteY9" fmla="*/ 103156 h 409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730" h="409194">
                  <a:moveTo>
                    <a:pt x="0" y="0"/>
                  </a:moveTo>
                  <a:lnTo>
                    <a:pt x="131731" y="0"/>
                  </a:lnTo>
                  <a:lnTo>
                    <a:pt x="131731" y="81248"/>
                  </a:lnTo>
                  <a:lnTo>
                    <a:pt x="0" y="81248"/>
                  </a:lnTo>
                  <a:lnTo>
                    <a:pt x="0" y="0"/>
                  </a:lnTo>
                  <a:close/>
                  <a:moveTo>
                    <a:pt x="2191" y="103156"/>
                  </a:moveTo>
                  <a:lnTo>
                    <a:pt x="129445" y="103156"/>
                  </a:lnTo>
                  <a:lnTo>
                    <a:pt x="129445" y="409194"/>
                  </a:lnTo>
                  <a:lnTo>
                    <a:pt x="2191" y="409194"/>
                  </a:lnTo>
                  <a:lnTo>
                    <a:pt x="2191" y="103156"/>
                  </a:lnTo>
                  <a:close/>
                </a:path>
              </a:pathLst>
            </a:custGeom>
            <a:solidFill>
              <a:srgbClr val="FFFFFF"/>
            </a:solidFill>
            <a:ln w="0"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CF071869-3BAA-2B31-9B88-46BD16B39754}"/>
                </a:ext>
              </a:extLst>
            </p:cNvPr>
            <p:cNvSpPr/>
            <p:nvPr/>
          </p:nvSpPr>
          <p:spPr>
            <a:xfrm>
              <a:off x="4514938" y="1130916"/>
              <a:ext cx="224564" cy="209270"/>
            </a:xfrm>
            <a:custGeom>
              <a:avLst/>
              <a:gdLst>
                <a:gd name="connsiteX0" fmla="*/ 0 w 344042"/>
                <a:gd name="connsiteY0" fmla="*/ 161449 h 320611"/>
                <a:gd name="connsiteX1" fmla="*/ 0 w 344042"/>
                <a:gd name="connsiteY1" fmla="*/ 160306 h 320611"/>
                <a:gd name="connsiteX2" fmla="*/ 172593 w 344042"/>
                <a:gd name="connsiteY2" fmla="*/ 0 h 320611"/>
                <a:gd name="connsiteX3" fmla="*/ 344043 w 344042"/>
                <a:gd name="connsiteY3" fmla="*/ 159163 h 320611"/>
                <a:gd name="connsiteX4" fmla="*/ 344043 w 344042"/>
                <a:gd name="connsiteY4" fmla="*/ 160306 h 320611"/>
                <a:gd name="connsiteX5" fmla="*/ 171450 w 344042"/>
                <a:gd name="connsiteY5" fmla="*/ 320612 h 320611"/>
                <a:gd name="connsiteX6" fmla="*/ 0 w 344042"/>
                <a:gd name="connsiteY6" fmla="*/ 161449 h 320611"/>
                <a:gd name="connsiteX7" fmla="*/ 221932 w 344042"/>
                <a:gd name="connsiteY7" fmla="*/ 161449 h 320611"/>
                <a:gd name="connsiteX8" fmla="*/ 221932 w 344042"/>
                <a:gd name="connsiteY8" fmla="*/ 160306 h 320611"/>
                <a:gd name="connsiteX9" fmla="*/ 171545 w 344042"/>
                <a:gd name="connsiteY9" fmla="*/ 105918 h 320611"/>
                <a:gd name="connsiteX10" fmla="*/ 122206 w 344042"/>
                <a:gd name="connsiteY10" fmla="*/ 159163 h 320611"/>
                <a:gd name="connsiteX11" fmla="*/ 122206 w 344042"/>
                <a:gd name="connsiteY11" fmla="*/ 160306 h 320611"/>
                <a:gd name="connsiteX12" fmla="*/ 172593 w 344042"/>
                <a:gd name="connsiteY12" fmla="*/ 214694 h 320611"/>
                <a:gd name="connsiteX13" fmla="*/ 221932 w 344042"/>
                <a:gd name="connsiteY13" fmla="*/ 161449 h 320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4042" h="320611">
                  <a:moveTo>
                    <a:pt x="0" y="161449"/>
                  </a:moveTo>
                  <a:lnTo>
                    <a:pt x="0" y="160306"/>
                  </a:lnTo>
                  <a:cubicBezTo>
                    <a:pt x="0" y="74009"/>
                    <a:pt x="71723" y="0"/>
                    <a:pt x="172593" y="0"/>
                  </a:cubicBezTo>
                  <a:cubicBezTo>
                    <a:pt x="273463" y="0"/>
                    <a:pt x="344043" y="72866"/>
                    <a:pt x="344043" y="159163"/>
                  </a:cubicBezTo>
                  <a:lnTo>
                    <a:pt x="344043" y="160306"/>
                  </a:lnTo>
                  <a:cubicBezTo>
                    <a:pt x="344043" y="246602"/>
                    <a:pt x="272319" y="320612"/>
                    <a:pt x="171450" y="320612"/>
                  </a:cubicBezTo>
                  <a:cubicBezTo>
                    <a:pt x="70580" y="320612"/>
                    <a:pt x="0" y="247745"/>
                    <a:pt x="0" y="161449"/>
                  </a:cubicBezTo>
                  <a:close/>
                  <a:moveTo>
                    <a:pt x="221932" y="161449"/>
                  </a:moveTo>
                  <a:lnTo>
                    <a:pt x="221932" y="160306"/>
                  </a:lnTo>
                  <a:cubicBezTo>
                    <a:pt x="221932" y="130016"/>
                    <a:pt x="199549" y="105918"/>
                    <a:pt x="171545" y="105918"/>
                  </a:cubicBezTo>
                  <a:cubicBezTo>
                    <a:pt x="143542" y="105918"/>
                    <a:pt x="122206" y="130016"/>
                    <a:pt x="122206" y="159163"/>
                  </a:cubicBezTo>
                  <a:lnTo>
                    <a:pt x="122206" y="160306"/>
                  </a:lnTo>
                  <a:cubicBezTo>
                    <a:pt x="122206" y="190595"/>
                    <a:pt x="144589" y="214694"/>
                    <a:pt x="172593" y="214694"/>
                  </a:cubicBezTo>
                  <a:cubicBezTo>
                    <a:pt x="200596" y="214694"/>
                    <a:pt x="221932" y="190595"/>
                    <a:pt x="221932" y="161449"/>
                  </a:cubicBezTo>
                  <a:close/>
                </a:path>
              </a:pathLst>
            </a:custGeom>
            <a:solidFill>
              <a:srgbClr val="FFFFFF"/>
            </a:solidFill>
            <a:ln w="0"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78FD7BD3-0A66-A80F-429C-802BF9B9086A}"/>
                </a:ext>
              </a:extLst>
            </p:cNvPr>
            <p:cNvSpPr/>
            <p:nvPr/>
          </p:nvSpPr>
          <p:spPr>
            <a:xfrm>
              <a:off x="4758155" y="1130916"/>
              <a:ext cx="212565" cy="204483"/>
            </a:xfrm>
            <a:custGeom>
              <a:avLst/>
              <a:gdLst>
                <a:gd name="connsiteX0" fmla="*/ 0 w 325659"/>
                <a:gd name="connsiteY0" fmla="*/ 7334 h 313277"/>
                <a:gd name="connsiteX1" fmla="*/ 127254 w 325659"/>
                <a:gd name="connsiteY1" fmla="*/ 7334 h 313277"/>
                <a:gd name="connsiteX2" fmla="*/ 127254 w 325659"/>
                <a:gd name="connsiteY2" fmla="*/ 49911 h 313277"/>
                <a:gd name="connsiteX3" fmla="*/ 220885 w 325659"/>
                <a:gd name="connsiteY3" fmla="*/ 0 h 313277"/>
                <a:gd name="connsiteX4" fmla="*/ 325660 w 325659"/>
                <a:gd name="connsiteY4" fmla="*/ 111538 h 313277"/>
                <a:gd name="connsiteX5" fmla="*/ 325660 w 325659"/>
                <a:gd name="connsiteY5" fmla="*/ 313277 h 313277"/>
                <a:gd name="connsiteX6" fmla="*/ 198406 w 325659"/>
                <a:gd name="connsiteY6" fmla="*/ 313277 h 313277"/>
                <a:gd name="connsiteX7" fmla="*/ 198406 w 325659"/>
                <a:gd name="connsiteY7" fmla="*/ 152400 h 313277"/>
                <a:gd name="connsiteX8" fmla="*/ 163639 w 325659"/>
                <a:gd name="connsiteY8" fmla="*/ 110966 h 313277"/>
                <a:gd name="connsiteX9" fmla="*/ 127254 w 325659"/>
                <a:gd name="connsiteY9" fmla="*/ 152400 h 313277"/>
                <a:gd name="connsiteX10" fmla="*/ 127254 w 325659"/>
                <a:gd name="connsiteY10" fmla="*/ 313277 h 313277"/>
                <a:gd name="connsiteX11" fmla="*/ 0 w 325659"/>
                <a:gd name="connsiteY11" fmla="*/ 313277 h 313277"/>
                <a:gd name="connsiteX12" fmla="*/ 0 w 325659"/>
                <a:gd name="connsiteY12" fmla="*/ 7239 h 31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5659" h="313277">
                  <a:moveTo>
                    <a:pt x="0" y="7334"/>
                  </a:moveTo>
                  <a:lnTo>
                    <a:pt x="127254" y="7334"/>
                  </a:lnTo>
                  <a:lnTo>
                    <a:pt x="127254" y="49911"/>
                  </a:lnTo>
                  <a:cubicBezTo>
                    <a:pt x="146875" y="24670"/>
                    <a:pt x="177736" y="0"/>
                    <a:pt x="220885" y="0"/>
                  </a:cubicBezTo>
                  <a:cubicBezTo>
                    <a:pt x="285369" y="0"/>
                    <a:pt x="325660" y="42577"/>
                    <a:pt x="325660" y="111538"/>
                  </a:cubicBezTo>
                  <a:lnTo>
                    <a:pt x="325660" y="313277"/>
                  </a:lnTo>
                  <a:lnTo>
                    <a:pt x="198406" y="313277"/>
                  </a:lnTo>
                  <a:lnTo>
                    <a:pt x="198406" y="152400"/>
                  </a:lnTo>
                  <a:cubicBezTo>
                    <a:pt x="198406" y="126016"/>
                    <a:pt x="182689" y="110966"/>
                    <a:pt x="163639" y="110966"/>
                  </a:cubicBezTo>
                  <a:cubicBezTo>
                    <a:pt x="144589" y="110966"/>
                    <a:pt x="127254" y="126111"/>
                    <a:pt x="127254" y="152400"/>
                  </a:cubicBezTo>
                  <a:lnTo>
                    <a:pt x="127254" y="313277"/>
                  </a:lnTo>
                  <a:lnTo>
                    <a:pt x="0" y="313277"/>
                  </a:lnTo>
                  <a:lnTo>
                    <a:pt x="0" y="7239"/>
                  </a:lnTo>
                  <a:close/>
                </a:path>
              </a:pathLst>
            </a:custGeom>
            <a:solidFill>
              <a:srgbClr val="FFFFFF"/>
            </a:solidFill>
            <a:ln w="0" cap="flat">
              <a:noFill/>
              <a:prstDash val="solid"/>
              <a:miter/>
            </a:ln>
          </p:spPr>
          <p:txBody>
            <a:bodyPr rtlCol="0" anchor="ctr"/>
            <a:lstStyle/>
            <a:p>
              <a:endParaRPr lang="en-US"/>
            </a:p>
          </p:txBody>
        </p:sp>
        <p:grpSp>
          <p:nvGrpSpPr>
            <p:cNvPr id="103" name="Graphic 6">
              <a:extLst>
                <a:ext uri="{FF2B5EF4-FFF2-40B4-BE49-F238E27FC236}">
                  <a16:creationId xmlns:a16="http://schemas.microsoft.com/office/drawing/2014/main" id="{2044DD24-8F44-2AF0-05C5-9AD93E185C70}"/>
                </a:ext>
              </a:extLst>
            </p:cNvPr>
            <p:cNvGrpSpPr/>
            <p:nvPr/>
          </p:nvGrpSpPr>
          <p:grpSpPr>
            <a:xfrm>
              <a:off x="1335163" y="264819"/>
              <a:ext cx="448099" cy="382784"/>
              <a:chOff x="1492386" y="1109691"/>
              <a:chExt cx="686507" cy="586442"/>
            </a:xfrm>
          </p:grpSpPr>
          <p:sp>
            <p:nvSpPr>
              <p:cNvPr id="104" name="Freeform: Shape 103">
                <a:extLst>
                  <a:ext uri="{FF2B5EF4-FFF2-40B4-BE49-F238E27FC236}">
                    <a16:creationId xmlns:a16="http://schemas.microsoft.com/office/drawing/2014/main" id="{63C17644-C191-91C3-7705-71A394FFC26D}"/>
                  </a:ext>
                </a:extLst>
              </p:cNvPr>
              <p:cNvSpPr/>
              <p:nvPr/>
            </p:nvSpPr>
            <p:spPr>
              <a:xfrm>
                <a:off x="2003246" y="1109691"/>
                <a:ext cx="175647" cy="173962"/>
              </a:xfrm>
              <a:custGeom>
                <a:avLst/>
                <a:gdLst>
                  <a:gd name="connsiteX0" fmla="*/ 150451 w 175647"/>
                  <a:gd name="connsiteY0" fmla="*/ 146846 h 173962"/>
                  <a:gd name="connsiteX1" fmla="*/ 149403 w 175647"/>
                  <a:gd name="connsiteY1" fmla="*/ 23878 h 173962"/>
                  <a:gd name="connsiteX2" fmla="*/ 25197 w 175647"/>
                  <a:gd name="connsiteY2" fmla="*/ 27117 h 173962"/>
                  <a:gd name="connsiteX3" fmla="*/ 26245 w 175647"/>
                  <a:gd name="connsiteY3" fmla="*/ 150085 h 173962"/>
                  <a:gd name="connsiteX4" fmla="*/ 150451 w 175647"/>
                  <a:gd name="connsiteY4" fmla="*/ 146846 h 173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647" h="173962">
                    <a:moveTo>
                      <a:pt x="150451" y="146846"/>
                    </a:moveTo>
                    <a:cubicBezTo>
                      <a:pt x="184455" y="111985"/>
                      <a:pt x="183979" y="56930"/>
                      <a:pt x="149403" y="23878"/>
                    </a:cubicBezTo>
                    <a:cubicBezTo>
                      <a:pt x="114827" y="-9173"/>
                      <a:pt x="59201" y="-7745"/>
                      <a:pt x="25197" y="27117"/>
                    </a:cubicBezTo>
                    <a:cubicBezTo>
                      <a:pt x="-8807" y="61978"/>
                      <a:pt x="-8331" y="117033"/>
                      <a:pt x="26245" y="150085"/>
                    </a:cubicBezTo>
                    <a:cubicBezTo>
                      <a:pt x="60820" y="183136"/>
                      <a:pt x="116446" y="181708"/>
                      <a:pt x="150451" y="146846"/>
                    </a:cubicBezTo>
                  </a:path>
                </a:pathLst>
              </a:custGeom>
              <a:solidFill>
                <a:srgbClr val="0071CE"/>
              </a:solidFill>
              <a:ln w="0"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B6C5646D-DDD0-8957-170B-124C2EA18EEB}"/>
                  </a:ext>
                </a:extLst>
              </p:cNvPr>
              <p:cNvSpPr/>
              <p:nvPr/>
            </p:nvSpPr>
            <p:spPr>
              <a:xfrm>
                <a:off x="1492386" y="1451782"/>
                <a:ext cx="250307" cy="244352"/>
              </a:xfrm>
              <a:custGeom>
                <a:avLst/>
                <a:gdLst>
                  <a:gd name="connsiteX0" fmla="*/ 167249 w 250307"/>
                  <a:gd name="connsiteY0" fmla="*/ 7638 h 244352"/>
                  <a:gd name="connsiteX1" fmla="*/ 7324 w 250307"/>
                  <a:gd name="connsiteY1" fmla="*/ 79742 h 244352"/>
                  <a:gd name="connsiteX2" fmla="*/ 83048 w 250307"/>
                  <a:gd name="connsiteY2" fmla="*/ 236714 h 244352"/>
                  <a:gd name="connsiteX3" fmla="*/ 242972 w 250307"/>
                  <a:gd name="connsiteY3" fmla="*/ 164610 h 244352"/>
                  <a:gd name="connsiteX4" fmla="*/ 167344 w 250307"/>
                  <a:gd name="connsiteY4" fmla="*/ 7638 h 244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307" h="244352">
                    <a:moveTo>
                      <a:pt x="167249" y="7638"/>
                    </a:moveTo>
                    <a:cubicBezTo>
                      <a:pt x="102193" y="-15794"/>
                      <a:pt x="30565" y="16496"/>
                      <a:pt x="7324" y="79742"/>
                    </a:cubicBezTo>
                    <a:cubicBezTo>
                      <a:pt x="-15917" y="142988"/>
                      <a:pt x="17992" y="213283"/>
                      <a:pt x="83048" y="236714"/>
                    </a:cubicBezTo>
                    <a:cubicBezTo>
                      <a:pt x="148103" y="260146"/>
                      <a:pt x="219731" y="227856"/>
                      <a:pt x="242972" y="164610"/>
                    </a:cubicBezTo>
                    <a:cubicBezTo>
                      <a:pt x="266213" y="101364"/>
                      <a:pt x="232400" y="31069"/>
                      <a:pt x="167344" y="7638"/>
                    </a:cubicBezTo>
                  </a:path>
                </a:pathLst>
              </a:custGeom>
              <a:solidFill>
                <a:srgbClr val="E9AA22"/>
              </a:solidFill>
              <a:ln w="0"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04AF15BA-378B-2755-3CB7-9BCE2F52DA7C}"/>
                  </a:ext>
                </a:extLst>
              </p:cNvPr>
              <p:cNvSpPr/>
              <p:nvPr/>
            </p:nvSpPr>
            <p:spPr>
              <a:xfrm>
                <a:off x="1744308" y="1295061"/>
                <a:ext cx="341194" cy="333193"/>
              </a:xfrm>
              <a:custGeom>
                <a:avLst/>
                <a:gdLst>
                  <a:gd name="connsiteX0" fmla="*/ 228033 w 341194"/>
                  <a:gd name="connsiteY0" fmla="*/ 10435 h 333193"/>
                  <a:gd name="connsiteX1" fmla="*/ 10006 w 341194"/>
                  <a:gd name="connsiteY1" fmla="*/ 108733 h 333193"/>
                  <a:gd name="connsiteX2" fmla="*/ 113162 w 341194"/>
                  <a:gd name="connsiteY2" fmla="*/ 322759 h 333193"/>
                  <a:gd name="connsiteX3" fmla="*/ 331189 w 341194"/>
                  <a:gd name="connsiteY3" fmla="*/ 224461 h 333193"/>
                  <a:gd name="connsiteX4" fmla="*/ 228033 w 341194"/>
                  <a:gd name="connsiteY4" fmla="*/ 10435 h 333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194" h="333193">
                    <a:moveTo>
                      <a:pt x="228033" y="10435"/>
                    </a:moveTo>
                    <a:cubicBezTo>
                      <a:pt x="139355" y="-21569"/>
                      <a:pt x="41724" y="22531"/>
                      <a:pt x="10006" y="108733"/>
                    </a:cubicBezTo>
                    <a:cubicBezTo>
                      <a:pt x="-21712" y="195029"/>
                      <a:pt x="24484" y="290851"/>
                      <a:pt x="113162" y="322759"/>
                    </a:cubicBezTo>
                    <a:cubicBezTo>
                      <a:pt x="201839" y="354763"/>
                      <a:pt x="299471" y="310663"/>
                      <a:pt x="331189" y="224461"/>
                    </a:cubicBezTo>
                    <a:cubicBezTo>
                      <a:pt x="362907" y="138165"/>
                      <a:pt x="316711" y="42343"/>
                      <a:pt x="228033" y="10435"/>
                    </a:cubicBezTo>
                  </a:path>
                </a:pathLst>
              </a:custGeom>
              <a:solidFill>
                <a:srgbClr val="C1D32F"/>
              </a:solidFill>
              <a:ln w="0" cap="flat">
                <a:noFill/>
                <a:prstDash val="solid"/>
                <a:miter/>
              </a:ln>
            </p:spPr>
            <p:txBody>
              <a:bodyPr rtlCol="0" anchor="ctr"/>
              <a:lstStyle/>
              <a:p>
                <a:endParaRPr lang="en-US" dirty="0"/>
              </a:p>
            </p:txBody>
          </p:sp>
        </p:grpSp>
      </p:grpSp>
      <p:sp>
        <p:nvSpPr>
          <p:cNvPr id="108" name="Oval 107">
            <a:extLst>
              <a:ext uri="{FF2B5EF4-FFF2-40B4-BE49-F238E27FC236}">
                <a16:creationId xmlns:a16="http://schemas.microsoft.com/office/drawing/2014/main" id="{52E9934C-5572-6740-86C8-6267F3394111}"/>
              </a:ext>
            </a:extLst>
          </p:cNvPr>
          <p:cNvSpPr/>
          <p:nvPr/>
        </p:nvSpPr>
        <p:spPr>
          <a:xfrm>
            <a:off x="5159014" y="-2579522"/>
            <a:ext cx="3946570" cy="3946570"/>
          </a:xfrm>
          <a:prstGeom prst="ellipse">
            <a:avLst/>
          </a:prstGeom>
          <a:no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7D4BFB91-6E4F-6A67-8F1F-07CB130B2369}"/>
              </a:ext>
            </a:extLst>
          </p:cNvPr>
          <p:cNvSpPr/>
          <p:nvPr/>
        </p:nvSpPr>
        <p:spPr>
          <a:xfrm>
            <a:off x="5328745" y="404158"/>
            <a:ext cx="1282525" cy="1282525"/>
          </a:xfrm>
          <a:prstGeom prst="ellipse">
            <a:avLst/>
          </a:prstGeom>
          <a:no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8144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Tint Light Blue Tech">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7340BD-BE2C-9DE9-CA68-93D241E24BC0}"/>
              </a:ext>
            </a:extLst>
          </p:cNvPr>
          <p:cNvPicPr>
            <a:picLocks noChangeAspect="1"/>
          </p:cNvPicPr>
          <p:nvPr userDrawn="1"/>
        </p:nvPicPr>
        <p:blipFill rotWithShape="1">
          <a:blip r:embed="rId2">
            <a:grayscl/>
            <a:extLst>
              <a:ext uri="{BEBA8EAE-BF5A-486C-A8C5-ECC9F3942E4B}">
                <a14:imgProps xmlns:a14="http://schemas.microsoft.com/office/drawing/2010/main">
                  <a14:imgLayer r:embed="rId3">
                    <a14:imgEffect>
                      <a14:colorTemperature colorTemp="4700"/>
                    </a14:imgEffect>
                    <a14:imgEffect>
                      <a14:brightnessContrast contrast="20000"/>
                    </a14:imgEffect>
                  </a14:imgLayer>
                </a14:imgProps>
              </a:ext>
              <a:ext uri="{28A0092B-C50C-407E-A947-70E740481C1C}">
                <a14:useLocalDpi xmlns:a14="http://schemas.microsoft.com/office/drawing/2010/main" val="0"/>
              </a:ext>
            </a:extLst>
          </a:blip>
          <a:srcRect l="4620" t="2466" r="4620"/>
          <a:stretch/>
        </p:blipFill>
        <p:spPr>
          <a:xfrm flipV="1">
            <a:off x="-1" y="-4"/>
            <a:ext cx="9144001" cy="5143501"/>
          </a:xfrm>
          <a:prstGeom prst="rect">
            <a:avLst/>
          </a:prstGeom>
        </p:spPr>
      </p:pic>
      <p:sp>
        <p:nvSpPr>
          <p:cNvPr id="6" name="Rectangle 5">
            <a:extLst>
              <a:ext uri="{FF2B5EF4-FFF2-40B4-BE49-F238E27FC236}">
                <a16:creationId xmlns:a16="http://schemas.microsoft.com/office/drawing/2014/main" id="{9A05484C-8E6D-1C44-E780-BBFAE92A7297}"/>
              </a:ext>
            </a:extLst>
          </p:cNvPr>
          <p:cNvSpPr/>
          <p:nvPr userDrawn="1"/>
        </p:nvSpPr>
        <p:spPr>
          <a:xfrm>
            <a:off x="0" y="-4"/>
            <a:ext cx="9144000" cy="5143501"/>
          </a:xfrm>
          <a:prstGeom prst="rect">
            <a:avLst/>
          </a:prstGeom>
          <a:solidFill>
            <a:schemeClr val="accent1">
              <a:alpha val="7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A6D879-AF8B-3463-4B25-946A26F70ED9}"/>
              </a:ext>
            </a:extLst>
          </p:cNvPr>
          <p:cNvSpPr>
            <a:spLocks noGrp="1"/>
          </p:cNvSpPr>
          <p:nvPr>
            <p:ph type="title" hasCustomPrompt="1"/>
          </p:nvPr>
        </p:nvSpPr>
        <p:spPr>
          <a:xfrm>
            <a:off x="978108" y="1745420"/>
            <a:ext cx="7187784" cy="1652659"/>
          </a:xfrm>
        </p:spPr>
        <p:txBody>
          <a:bodyPr/>
          <a:lstStyle>
            <a:lvl1pPr algn="ctr">
              <a:defRPr sz="5400">
                <a:solidFill>
                  <a:schemeClr val="tx2"/>
                </a:solidFill>
                <a:latin typeface="+mj-lt"/>
              </a:defRPr>
            </a:lvl1pPr>
          </a:lstStyle>
          <a:p>
            <a:r>
              <a:rPr lang="en-US" dirty="0"/>
              <a:t>Aptos Black, </a:t>
            </a:r>
            <a:br>
              <a:rPr lang="en-US" dirty="0"/>
            </a:br>
            <a:r>
              <a:rPr lang="en-US" dirty="0"/>
              <a:t>54 pt.</a:t>
            </a:r>
          </a:p>
        </p:txBody>
      </p:sp>
    </p:spTree>
    <p:extLst>
      <p:ext uri="{BB962C8B-B14F-4D97-AF65-F5344CB8AC3E}">
        <p14:creationId xmlns:p14="http://schemas.microsoft.com/office/powerpoint/2010/main" val="2347472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Tint Light Blue Grad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9E2E1-919D-0690-7E0B-C696E4F23393}"/>
              </a:ext>
            </a:extLst>
          </p:cNvPr>
          <p:cNvPicPr>
            <a:picLocks noChangeAspect="1"/>
          </p:cNvPicPr>
          <p:nvPr userDrawn="1"/>
        </p:nvPicPr>
        <p:blipFill rotWithShape="1">
          <a:blip r:embed="rId2">
            <a:grayscl/>
            <a:extLst>
              <a:ext uri="{28A0092B-C50C-407E-A947-70E740481C1C}">
                <a14:useLocalDpi xmlns:a14="http://schemas.microsoft.com/office/drawing/2010/main" val="0"/>
              </a:ext>
            </a:extLst>
          </a:blip>
          <a:srcRect l="4919" b="4919"/>
          <a:stretch/>
        </p:blipFill>
        <p:spPr>
          <a:xfrm>
            <a:off x="0" y="0"/>
            <a:ext cx="9144001" cy="5143500"/>
          </a:xfrm>
          <a:prstGeom prst="rect">
            <a:avLst/>
          </a:prstGeom>
        </p:spPr>
      </p:pic>
      <p:sp>
        <p:nvSpPr>
          <p:cNvPr id="6" name="Rectangle 5">
            <a:extLst>
              <a:ext uri="{FF2B5EF4-FFF2-40B4-BE49-F238E27FC236}">
                <a16:creationId xmlns:a16="http://schemas.microsoft.com/office/drawing/2014/main" id="{9A05484C-8E6D-1C44-E780-BBFAE92A7297}"/>
              </a:ext>
            </a:extLst>
          </p:cNvPr>
          <p:cNvSpPr/>
          <p:nvPr userDrawn="1"/>
        </p:nvSpPr>
        <p:spPr>
          <a:xfrm>
            <a:off x="0" y="0"/>
            <a:ext cx="9144000" cy="5143499"/>
          </a:xfrm>
          <a:prstGeom prst="rect">
            <a:avLst/>
          </a:prstGeom>
          <a:solidFill>
            <a:schemeClr val="accent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A6D879-AF8B-3463-4B25-946A26F70ED9}"/>
              </a:ext>
            </a:extLst>
          </p:cNvPr>
          <p:cNvSpPr>
            <a:spLocks noGrp="1"/>
          </p:cNvSpPr>
          <p:nvPr>
            <p:ph type="title" hasCustomPrompt="1"/>
          </p:nvPr>
        </p:nvSpPr>
        <p:spPr>
          <a:xfrm>
            <a:off x="978108" y="1745420"/>
            <a:ext cx="7187784" cy="1652659"/>
          </a:xfrm>
        </p:spPr>
        <p:txBody>
          <a:bodyPr/>
          <a:lstStyle>
            <a:lvl1pPr algn="ctr">
              <a:defRPr sz="5400">
                <a:solidFill>
                  <a:schemeClr val="tx2"/>
                </a:solidFill>
                <a:latin typeface="+mj-lt"/>
              </a:defRPr>
            </a:lvl1pPr>
          </a:lstStyle>
          <a:p>
            <a:r>
              <a:rPr lang="en-US" dirty="0"/>
              <a:t>Aptos Black, </a:t>
            </a:r>
            <a:br>
              <a:rPr lang="en-US" dirty="0"/>
            </a:br>
            <a:r>
              <a:rPr lang="en-US" dirty="0"/>
              <a:t>54 pt.</a:t>
            </a:r>
          </a:p>
        </p:txBody>
      </p:sp>
    </p:spTree>
    <p:extLst>
      <p:ext uri="{BB962C8B-B14F-4D97-AF65-F5344CB8AC3E}">
        <p14:creationId xmlns:p14="http://schemas.microsoft.com/office/powerpoint/2010/main" val="1443801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Tint Light Blue Gears">
    <p:spTree>
      <p:nvGrpSpPr>
        <p:cNvPr id="1" name=""/>
        <p:cNvGrpSpPr/>
        <p:nvPr/>
      </p:nvGrpSpPr>
      <p:grpSpPr>
        <a:xfrm>
          <a:off x="0" y="0"/>
          <a:ext cx="0" cy="0"/>
          <a:chOff x="0" y="0"/>
          <a:chExt cx="0" cy="0"/>
        </a:xfrm>
      </p:grpSpPr>
      <p:pic>
        <p:nvPicPr>
          <p:cNvPr id="4" name="Picture 3" descr="Close-up of a gear mechanism&#10;&#10;Description automatically generated">
            <a:extLst>
              <a:ext uri="{FF2B5EF4-FFF2-40B4-BE49-F238E27FC236}">
                <a16:creationId xmlns:a16="http://schemas.microsoft.com/office/drawing/2014/main" id="{60589113-C677-A1C8-66F9-4D58DF4381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a:extLst>
              <a:ext uri="{FF2B5EF4-FFF2-40B4-BE49-F238E27FC236}">
                <a16:creationId xmlns:a16="http://schemas.microsoft.com/office/drawing/2014/main" id="{9A05484C-8E6D-1C44-E780-BBFAE92A7297}"/>
              </a:ext>
            </a:extLst>
          </p:cNvPr>
          <p:cNvSpPr/>
          <p:nvPr userDrawn="1"/>
        </p:nvSpPr>
        <p:spPr>
          <a:xfrm>
            <a:off x="0" y="0"/>
            <a:ext cx="9144000" cy="5143500"/>
          </a:xfrm>
          <a:prstGeom prst="rect">
            <a:avLst/>
          </a:prstGeom>
          <a:solidFill>
            <a:schemeClr val="accent1">
              <a:alpha val="8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A6D879-AF8B-3463-4B25-946A26F70ED9}"/>
              </a:ext>
            </a:extLst>
          </p:cNvPr>
          <p:cNvSpPr>
            <a:spLocks noGrp="1"/>
          </p:cNvSpPr>
          <p:nvPr>
            <p:ph type="title" hasCustomPrompt="1"/>
          </p:nvPr>
        </p:nvSpPr>
        <p:spPr>
          <a:xfrm>
            <a:off x="978108" y="1745420"/>
            <a:ext cx="7187784" cy="1652659"/>
          </a:xfrm>
        </p:spPr>
        <p:txBody>
          <a:bodyPr/>
          <a:lstStyle>
            <a:lvl1pPr algn="ctr">
              <a:defRPr sz="5400">
                <a:solidFill>
                  <a:schemeClr val="tx2"/>
                </a:solidFill>
                <a:latin typeface="+mj-lt"/>
              </a:defRPr>
            </a:lvl1pPr>
          </a:lstStyle>
          <a:p>
            <a:r>
              <a:rPr lang="en-US" dirty="0"/>
              <a:t>Aptos Black, </a:t>
            </a:r>
            <a:br>
              <a:rPr lang="en-US" dirty="0"/>
            </a:br>
            <a:r>
              <a:rPr lang="en-US" dirty="0"/>
              <a:t>54 pt.</a:t>
            </a:r>
          </a:p>
        </p:txBody>
      </p:sp>
    </p:spTree>
    <p:extLst>
      <p:ext uri="{BB962C8B-B14F-4D97-AF65-F5344CB8AC3E}">
        <p14:creationId xmlns:p14="http://schemas.microsoft.com/office/powerpoint/2010/main" val="3223549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g Statement Light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1656D4-2028-4552-6AC6-3C364D49B2F6}"/>
              </a:ext>
            </a:extLst>
          </p:cNvPr>
          <p:cNvSpPr/>
          <p:nvPr userDrawn="1"/>
        </p:nvSpPr>
        <p:spPr>
          <a:xfrm>
            <a:off x="1588" y="-8796"/>
            <a:ext cx="9144000" cy="5152295"/>
          </a:xfrm>
          <a:prstGeom prst="rect">
            <a:avLst/>
          </a:prstGeom>
          <a:solidFill>
            <a:srgbClr val="00A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2" name="Title 1">
            <a:extLst>
              <a:ext uri="{FF2B5EF4-FFF2-40B4-BE49-F238E27FC236}">
                <a16:creationId xmlns:a16="http://schemas.microsoft.com/office/drawing/2014/main" id="{7EF2CB31-F761-F255-ECB5-CB8A3C6092E0}"/>
              </a:ext>
            </a:extLst>
          </p:cNvPr>
          <p:cNvSpPr>
            <a:spLocks noGrp="1"/>
          </p:cNvSpPr>
          <p:nvPr>
            <p:ph type="title" hasCustomPrompt="1"/>
          </p:nvPr>
        </p:nvSpPr>
        <p:spPr>
          <a:xfrm flipH="1">
            <a:off x="614593" y="1479560"/>
            <a:ext cx="8529407" cy="2044768"/>
          </a:xfrm>
          <a:prstGeom prst="round2DiagRect">
            <a:avLst>
              <a:gd name="adj1" fmla="val 50000"/>
              <a:gd name="adj2" fmla="val 0"/>
            </a:avLst>
          </a:prstGeom>
          <a:solidFill>
            <a:schemeClr val="bg1"/>
          </a:solidFill>
        </p:spPr>
        <p:txBody>
          <a:bodyPr/>
          <a:lstStyle>
            <a:lvl1pPr marL="512763" indent="0">
              <a:defRPr sz="3600">
                <a:solidFill>
                  <a:schemeClr val="tx2"/>
                </a:solidFill>
              </a:defRPr>
            </a:lvl1pPr>
          </a:lstStyle>
          <a:p>
            <a:r>
              <a:rPr lang="en-US" dirty="0"/>
              <a:t>Big Statement — </a:t>
            </a:r>
            <a:br>
              <a:rPr lang="en-US" dirty="0"/>
            </a:br>
            <a:r>
              <a:rPr lang="en-US" dirty="0"/>
              <a:t>Aptos Black, 36 pt.</a:t>
            </a:r>
          </a:p>
        </p:txBody>
      </p:sp>
      <p:grpSp>
        <p:nvGrpSpPr>
          <p:cNvPr id="8" name="Group 7">
            <a:extLst>
              <a:ext uri="{FF2B5EF4-FFF2-40B4-BE49-F238E27FC236}">
                <a16:creationId xmlns:a16="http://schemas.microsoft.com/office/drawing/2014/main" id="{2FCB4B33-C467-39B8-5461-90D3B55ED878}"/>
              </a:ext>
            </a:extLst>
          </p:cNvPr>
          <p:cNvGrpSpPr/>
          <p:nvPr userDrawn="1"/>
        </p:nvGrpSpPr>
        <p:grpSpPr>
          <a:xfrm>
            <a:off x="7577001" y="213608"/>
            <a:ext cx="1283597" cy="1143768"/>
            <a:chOff x="2225715" y="3176784"/>
            <a:chExt cx="429582" cy="382785"/>
          </a:xfrm>
        </p:grpSpPr>
        <p:sp>
          <p:nvSpPr>
            <p:cNvPr id="9" name="Freeform: Shape 8">
              <a:extLst>
                <a:ext uri="{FF2B5EF4-FFF2-40B4-BE49-F238E27FC236}">
                  <a16:creationId xmlns:a16="http://schemas.microsoft.com/office/drawing/2014/main" id="{EADE35B1-2914-880F-1DA6-2A1F42B676CE}"/>
                </a:ext>
              </a:extLst>
            </p:cNvPr>
            <p:cNvSpPr/>
            <p:nvPr userDrawn="1"/>
          </p:nvSpPr>
          <p:spPr>
            <a:xfrm>
              <a:off x="2540648" y="3176784"/>
              <a:ext cx="114649" cy="113549"/>
            </a:xfrm>
            <a:custGeom>
              <a:avLst/>
              <a:gdLst>
                <a:gd name="connsiteX0" fmla="*/ 150451 w 175647"/>
                <a:gd name="connsiteY0" fmla="*/ 146846 h 173962"/>
                <a:gd name="connsiteX1" fmla="*/ 149403 w 175647"/>
                <a:gd name="connsiteY1" fmla="*/ 23878 h 173962"/>
                <a:gd name="connsiteX2" fmla="*/ 25197 w 175647"/>
                <a:gd name="connsiteY2" fmla="*/ 27117 h 173962"/>
                <a:gd name="connsiteX3" fmla="*/ 26245 w 175647"/>
                <a:gd name="connsiteY3" fmla="*/ 150085 h 173962"/>
                <a:gd name="connsiteX4" fmla="*/ 150451 w 175647"/>
                <a:gd name="connsiteY4" fmla="*/ 146846 h 173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647" h="173962">
                  <a:moveTo>
                    <a:pt x="150451" y="146846"/>
                  </a:moveTo>
                  <a:cubicBezTo>
                    <a:pt x="184455" y="111985"/>
                    <a:pt x="183979" y="56930"/>
                    <a:pt x="149403" y="23878"/>
                  </a:cubicBezTo>
                  <a:cubicBezTo>
                    <a:pt x="114827" y="-9173"/>
                    <a:pt x="59201" y="-7745"/>
                    <a:pt x="25197" y="27117"/>
                  </a:cubicBezTo>
                  <a:cubicBezTo>
                    <a:pt x="-8807" y="61978"/>
                    <a:pt x="-8331" y="117033"/>
                    <a:pt x="26245" y="150085"/>
                  </a:cubicBezTo>
                  <a:cubicBezTo>
                    <a:pt x="60820" y="183136"/>
                    <a:pt x="116446" y="181708"/>
                    <a:pt x="150451" y="146846"/>
                  </a:cubicBezTo>
                </a:path>
              </a:pathLst>
            </a:custGeom>
            <a:solidFill>
              <a:srgbClr val="0071CE"/>
            </a:solidFill>
            <a:ln w="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D18A9937-7216-553C-4F72-3AFD1BB7F239}"/>
                </a:ext>
              </a:extLst>
            </p:cNvPr>
            <p:cNvSpPr/>
            <p:nvPr userDrawn="1"/>
          </p:nvSpPr>
          <p:spPr>
            <a:xfrm>
              <a:off x="2225715" y="3400075"/>
              <a:ext cx="163381" cy="159494"/>
            </a:xfrm>
            <a:custGeom>
              <a:avLst/>
              <a:gdLst>
                <a:gd name="connsiteX0" fmla="*/ 167249 w 250307"/>
                <a:gd name="connsiteY0" fmla="*/ 7638 h 244352"/>
                <a:gd name="connsiteX1" fmla="*/ 7324 w 250307"/>
                <a:gd name="connsiteY1" fmla="*/ 79742 h 244352"/>
                <a:gd name="connsiteX2" fmla="*/ 83048 w 250307"/>
                <a:gd name="connsiteY2" fmla="*/ 236714 h 244352"/>
                <a:gd name="connsiteX3" fmla="*/ 242972 w 250307"/>
                <a:gd name="connsiteY3" fmla="*/ 164610 h 244352"/>
                <a:gd name="connsiteX4" fmla="*/ 167344 w 250307"/>
                <a:gd name="connsiteY4" fmla="*/ 7638 h 244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307" h="244352">
                  <a:moveTo>
                    <a:pt x="167249" y="7638"/>
                  </a:moveTo>
                  <a:cubicBezTo>
                    <a:pt x="102193" y="-15794"/>
                    <a:pt x="30565" y="16496"/>
                    <a:pt x="7324" y="79742"/>
                  </a:cubicBezTo>
                  <a:cubicBezTo>
                    <a:pt x="-15917" y="142988"/>
                    <a:pt x="17992" y="213283"/>
                    <a:pt x="83048" y="236714"/>
                  </a:cubicBezTo>
                  <a:cubicBezTo>
                    <a:pt x="148103" y="260146"/>
                    <a:pt x="219731" y="227856"/>
                    <a:pt x="242972" y="164610"/>
                  </a:cubicBezTo>
                  <a:cubicBezTo>
                    <a:pt x="266213" y="101364"/>
                    <a:pt x="232400" y="31069"/>
                    <a:pt x="167344" y="7638"/>
                  </a:cubicBezTo>
                </a:path>
              </a:pathLst>
            </a:custGeom>
            <a:solidFill>
              <a:srgbClr val="E9AA22"/>
            </a:solidFill>
            <a:ln w="0"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B895233A-4603-75EE-0B51-FBBBCA3AEC34}"/>
                </a:ext>
              </a:extLst>
            </p:cNvPr>
            <p:cNvSpPr/>
            <p:nvPr userDrawn="1"/>
          </p:nvSpPr>
          <p:spPr>
            <a:xfrm>
              <a:off x="2371633" y="3297779"/>
              <a:ext cx="222705" cy="217483"/>
            </a:xfrm>
            <a:custGeom>
              <a:avLst/>
              <a:gdLst>
                <a:gd name="connsiteX0" fmla="*/ 228033 w 341194"/>
                <a:gd name="connsiteY0" fmla="*/ 10435 h 333193"/>
                <a:gd name="connsiteX1" fmla="*/ 10006 w 341194"/>
                <a:gd name="connsiteY1" fmla="*/ 108733 h 333193"/>
                <a:gd name="connsiteX2" fmla="*/ 113162 w 341194"/>
                <a:gd name="connsiteY2" fmla="*/ 322759 h 333193"/>
                <a:gd name="connsiteX3" fmla="*/ 331189 w 341194"/>
                <a:gd name="connsiteY3" fmla="*/ 224461 h 333193"/>
                <a:gd name="connsiteX4" fmla="*/ 228033 w 341194"/>
                <a:gd name="connsiteY4" fmla="*/ 10435 h 333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194" h="333193">
                  <a:moveTo>
                    <a:pt x="228033" y="10435"/>
                  </a:moveTo>
                  <a:cubicBezTo>
                    <a:pt x="139355" y="-21569"/>
                    <a:pt x="41724" y="22531"/>
                    <a:pt x="10006" y="108733"/>
                  </a:cubicBezTo>
                  <a:cubicBezTo>
                    <a:pt x="-21712" y="195029"/>
                    <a:pt x="24484" y="290851"/>
                    <a:pt x="113162" y="322759"/>
                  </a:cubicBezTo>
                  <a:cubicBezTo>
                    <a:pt x="201839" y="354763"/>
                    <a:pt x="299471" y="310663"/>
                    <a:pt x="331189" y="224461"/>
                  </a:cubicBezTo>
                  <a:cubicBezTo>
                    <a:pt x="362907" y="138165"/>
                    <a:pt x="316711" y="42343"/>
                    <a:pt x="228033" y="10435"/>
                  </a:cubicBezTo>
                </a:path>
              </a:pathLst>
            </a:custGeom>
            <a:solidFill>
              <a:srgbClr val="C1D32F"/>
            </a:solidFill>
            <a:ln w="0"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4191846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Headsho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C8B9AB-4274-F1F8-DCFA-AAB4644FE845}"/>
              </a:ext>
            </a:extLst>
          </p:cNvPr>
          <p:cNvSpPr/>
          <p:nvPr userDrawn="1"/>
        </p:nvSpPr>
        <p:spPr>
          <a:xfrm>
            <a:off x="1" y="0"/>
            <a:ext cx="9144000" cy="2284235"/>
          </a:xfrm>
          <a:prstGeom prst="rect">
            <a:avLst/>
          </a:prstGeom>
          <a:solidFill>
            <a:srgbClr val="00A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0B0004020202020204" pitchFamily="34" charset="0"/>
              <a:ea typeface="+mn-ea"/>
              <a:cs typeface="+mn-cs"/>
            </a:endParaRPr>
          </a:p>
        </p:txBody>
      </p:sp>
      <p:sp>
        <p:nvSpPr>
          <p:cNvPr id="2" name="Title 1">
            <a:extLst>
              <a:ext uri="{FF2B5EF4-FFF2-40B4-BE49-F238E27FC236}">
                <a16:creationId xmlns:a16="http://schemas.microsoft.com/office/drawing/2014/main" id="{4C592585-2AB5-AF8C-79CF-AC8E1F5FDF43}"/>
              </a:ext>
            </a:extLst>
          </p:cNvPr>
          <p:cNvSpPr>
            <a:spLocks noGrp="1"/>
          </p:cNvSpPr>
          <p:nvPr>
            <p:ph type="title" hasCustomPrompt="1"/>
          </p:nvPr>
        </p:nvSpPr>
        <p:spPr>
          <a:xfrm>
            <a:off x="2012309" y="394438"/>
            <a:ext cx="5119382" cy="1681708"/>
          </a:xfrm>
        </p:spPr>
        <p:txBody>
          <a:bodyPr/>
          <a:lstStyle>
            <a:lvl1pPr algn="ctr">
              <a:defRPr sz="6600">
                <a:solidFill>
                  <a:schemeClr val="bg1"/>
                </a:solidFill>
              </a:defRPr>
            </a:lvl1pPr>
          </a:lstStyle>
          <a:p>
            <a:r>
              <a:rPr lang="en-US" dirty="0"/>
              <a:t>Thank you message</a:t>
            </a:r>
          </a:p>
        </p:txBody>
      </p:sp>
      <p:sp>
        <p:nvSpPr>
          <p:cNvPr id="12" name="Text Placeholder 14">
            <a:extLst>
              <a:ext uri="{FF2B5EF4-FFF2-40B4-BE49-F238E27FC236}">
                <a16:creationId xmlns:a16="http://schemas.microsoft.com/office/drawing/2014/main" id="{E80F09FC-8C9A-CC7F-A359-4946D9EA2ED2}"/>
              </a:ext>
            </a:extLst>
          </p:cNvPr>
          <p:cNvSpPr>
            <a:spLocks noGrp="1"/>
          </p:cNvSpPr>
          <p:nvPr>
            <p:ph type="body" sz="quarter" idx="12" hasCustomPrompt="1"/>
          </p:nvPr>
        </p:nvSpPr>
        <p:spPr>
          <a:xfrm>
            <a:off x="2546334" y="2516942"/>
            <a:ext cx="4051333" cy="427453"/>
          </a:xfrm>
          <a:prstGeom prst="rect">
            <a:avLst/>
          </a:prstGeom>
        </p:spPr>
        <p:txBody>
          <a:bodyPr/>
          <a:lstStyle>
            <a:lvl1pPr marL="0" indent="0" algn="ctr">
              <a:spcAft>
                <a:spcPts val="0"/>
              </a:spcAft>
              <a:buNone/>
              <a:defRPr sz="2400">
                <a:solidFill>
                  <a:schemeClr val="tx2"/>
                </a:solidFill>
                <a:latin typeface="+mj-lt"/>
              </a:defRPr>
            </a:lvl1pPr>
            <a:lvl2pPr marL="0" indent="0">
              <a:buNone/>
              <a:defRPr sz="2400">
                <a:solidFill>
                  <a:schemeClr val="tx1"/>
                </a:solidFill>
                <a:latin typeface="+mj-lt"/>
              </a:defRPr>
            </a:lvl2pPr>
            <a:lvl3pPr marL="0" indent="0">
              <a:buNone/>
              <a:defRPr sz="2400">
                <a:solidFill>
                  <a:schemeClr val="tx1"/>
                </a:solidFill>
                <a:latin typeface="+mj-lt"/>
              </a:defRPr>
            </a:lvl3pPr>
            <a:lvl4pPr marL="0" indent="0">
              <a:buNone/>
              <a:defRPr sz="2400">
                <a:solidFill>
                  <a:schemeClr val="tx1"/>
                </a:solidFill>
                <a:latin typeface="+mj-lt"/>
              </a:defRPr>
            </a:lvl4pPr>
            <a:lvl5pPr marL="0" indent="0">
              <a:buNone/>
              <a:defRPr sz="2400">
                <a:solidFill>
                  <a:schemeClr val="tx1"/>
                </a:solidFill>
                <a:latin typeface="+mj-lt"/>
              </a:defRPr>
            </a:lvl5pPr>
          </a:lstStyle>
          <a:p>
            <a:pPr lvl="0"/>
            <a:r>
              <a:rPr lang="en-US" dirty="0"/>
              <a:t>Name—Aptos Black, 24 pt.</a:t>
            </a:r>
          </a:p>
        </p:txBody>
      </p:sp>
      <p:sp>
        <p:nvSpPr>
          <p:cNvPr id="13" name="Text Placeholder 16">
            <a:extLst>
              <a:ext uri="{FF2B5EF4-FFF2-40B4-BE49-F238E27FC236}">
                <a16:creationId xmlns:a16="http://schemas.microsoft.com/office/drawing/2014/main" id="{2DA6EAEA-BBD8-3019-B26A-1CDB97A7A7E3}"/>
              </a:ext>
            </a:extLst>
          </p:cNvPr>
          <p:cNvSpPr>
            <a:spLocks noGrp="1"/>
          </p:cNvSpPr>
          <p:nvPr>
            <p:ph type="body" sz="quarter" idx="13" hasCustomPrompt="1"/>
          </p:nvPr>
        </p:nvSpPr>
        <p:spPr>
          <a:xfrm>
            <a:off x="2544847" y="2947257"/>
            <a:ext cx="4054306" cy="798512"/>
          </a:xfrm>
          <a:prstGeom prst="rect">
            <a:avLst/>
          </a:prstGeom>
        </p:spPr>
        <p:txBody>
          <a:bodyPr/>
          <a:lstStyle>
            <a:lvl1pPr marL="0" indent="0" algn="ctr">
              <a:spcBef>
                <a:spcPts val="0"/>
              </a:spcBef>
              <a:spcAft>
                <a:spcPts val="0"/>
              </a:spcAft>
              <a:buNone/>
              <a:defRPr sz="1400">
                <a:solidFill>
                  <a:schemeClr val="tx2"/>
                </a:solidFill>
                <a:latin typeface="+mn-lt"/>
              </a:defRPr>
            </a:lvl1pPr>
            <a:lvl2pPr marL="0" indent="0">
              <a:buNone/>
              <a:defRPr sz="1400">
                <a:solidFill>
                  <a:schemeClr val="tx1"/>
                </a:solidFill>
                <a:latin typeface="+mn-lt"/>
              </a:defRPr>
            </a:lvl2pPr>
            <a:lvl3pPr marL="0" indent="0">
              <a:buNone/>
              <a:defRPr sz="1400">
                <a:solidFill>
                  <a:schemeClr val="tx1"/>
                </a:solidFill>
                <a:latin typeface="+mn-lt"/>
              </a:defRPr>
            </a:lvl3pPr>
            <a:lvl4pPr marL="0" indent="0">
              <a:buNone/>
              <a:defRPr sz="1400">
                <a:solidFill>
                  <a:schemeClr val="tx1"/>
                </a:solidFill>
                <a:latin typeface="+mn-lt"/>
              </a:defRPr>
            </a:lvl4pPr>
            <a:lvl5pPr marL="0" indent="0">
              <a:buNone/>
              <a:defRPr sz="1400">
                <a:solidFill>
                  <a:schemeClr val="tx1"/>
                </a:solidFill>
                <a:latin typeface="+mn-lt"/>
              </a:defRPr>
            </a:lvl5pPr>
          </a:lstStyle>
          <a:p>
            <a:pPr lvl="0"/>
            <a:r>
              <a:rPr lang="en-US" dirty="0"/>
              <a:t>Presenter Title</a:t>
            </a:r>
          </a:p>
          <a:p>
            <a:pPr lvl="0"/>
            <a:r>
              <a:rPr lang="en-US" dirty="0"/>
              <a:t>Presenter Email</a:t>
            </a:r>
          </a:p>
          <a:p>
            <a:pPr lvl="0"/>
            <a:r>
              <a:rPr lang="en-US" dirty="0"/>
              <a:t>Aptos, 14 pt.</a:t>
            </a:r>
          </a:p>
        </p:txBody>
      </p:sp>
      <p:sp>
        <p:nvSpPr>
          <p:cNvPr id="7" name="Rectangle 6">
            <a:extLst>
              <a:ext uri="{FF2B5EF4-FFF2-40B4-BE49-F238E27FC236}">
                <a16:creationId xmlns:a16="http://schemas.microsoft.com/office/drawing/2014/main" id="{F8E9DC16-8BA9-83A4-FEEE-9552DE44BDCC}"/>
              </a:ext>
            </a:extLst>
          </p:cNvPr>
          <p:cNvSpPr/>
          <p:nvPr userDrawn="1"/>
        </p:nvSpPr>
        <p:spPr>
          <a:xfrm>
            <a:off x="7440508" y="4672506"/>
            <a:ext cx="1647893" cy="3848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29833847-B399-7E4B-B379-F0D388167E0F}"/>
              </a:ext>
            </a:extLst>
          </p:cNvPr>
          <p:cNvSpPr txBox="1"/>
          <p:nvPr userDrawn="1"/>
        </p:nvSpPr>
        <p:spPr>
          <a:xfrm>
            <a:off x="882766" y="4789804"/>
            <a:ext cx="5454842"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2"/>
                </a:solidFill>
                <a:effectLst/>
                <a:uLnTx/>
                <a:uFillTx/>
                <a:latin typeface="+mn-lt"/>
                <a:ea typeface="+mn-ea"/>
                <a:cs typeface="+mn-cs"/>
              </a:rPr>
              <a:t>All material in this presentation, including text and images, is the property of RNL. Permission is required to reproduce information.</a:t>
            </a:r>
          </a:p>
        </p:txBody>
      </p:sp>
      <p:grpSp>
        <p:nvGrpSpPr>
          <p:cNvPr id="134" name="Graphic 5">
            <a:extLst>
              <a:ext uri="{FF2B5EF4-FFF2-40B4-BE49-F238E27FC236}">
                <a16:creationId xmlns:a16="http://schemas.microsoft.com/office/drawing/2014/main" id="{D3C3335E-518B-DABA-D1F2-FB7CCCC4C332}"/>
              </a:ext>
            </a:extLst>
          </p:cNvPr>
          <p:cNvGrpSpPr/>
          <p:nvPr userDrawn="1"/>
        </p:nvGrpSpPr>
        <p:grpSpPr>
          <a:xfrm>
            <a:off x="6355254" y="4495681"/>
            <a:ext cx="2301046" cy="427453"/>
            <a:chOff x="1624012" y="2024091"/>
            <a:chExt cx="5899499" cy="1095917"/>
          </a:xfrm>
        </p:grpSpPr>
        <p:sp>
          <p:nvSpPr>
            <p:cNvPr id="135" name="Freeform: Shape 134">
              <a:extLst>
                <a:ext uri="{FF2B5EF4-FFF2-40B4-BE49-F238E27FC236}">
                  <a16:creationId xmlns:a16="http://schemas.microsoft.com/office/drawing/2014/main" id="{0953ECE0-D4CB-7DE3-C709-5825C7E65E56}"/>
                </a:ext>
              </a:extLst>
            </p:cNvPr>
            <p:cNvSpPr/>
            <p:nvPr/>
          </p:nvSpPr>
          <p:spPr>
            <a:xfrm>
              <a:off x="1624012" y="2835968"/>
              <a:ext cx="122967" cy="277373"/>
            </a:xfrm>
            <a:custGeom>
              <a:avLst/>
              <a:gdLst>
                <a:gd name="connsiteX0" fmla="*/ 0 w 122967"/>
                <a:gd name="connsiteY0" fmla="*/ 6482 h 277373"/>
                <a:gd name="connsiteX1" fmla="*/ 11335 w 122967"/>
                <a:gd name="connsiteY1" fmla="*/ 6482 h 277373"/>
                <a:gd name="connsiteX2" fmla="*/ 11335 w 122967"/>
                <a:gd name="connsiteY2" fmla="*/ 93159 h 277373"/>
                <a:gd name="connsiteX3" fmla="*/ 122968 w 122967"/>
                <a:gd name="connsiteY3" fmla="*/ 5 h 277373"/>
                <a:gd name="connsiteX4" fmla="*/ 122968 w 122967"/>
                <a:gd name="connsiteY4" fmla="*/ 10863 h 277373"/>
                <a:gd name="connsiteX5" fmla="*/ 120301 w 122967"/>
                <a:gd name="connsiteY5" fmla="*/ 10863 h 277373"/>
                <a:gd name="connsiteX6" fmla="*/ 11430 w 122967"/>
                <a:gd name="connsiteY6" fmla="*/ 137070 h 277373"/>
                <a:gd name="connsiteX7" fmla="*/ 11430 w 122967"/>
                <a:gd name="connsiteY7" fmla="*/ 277373 h 277373"/>
                <a:gd name="connsiteX8" fmla="*/ 0 w 122967"/>
                <a:gd name="connsiteY8" fmla="*/ 277373 h 277373"/>
                <a:gd name="connsiteX9" fmla="*/ 0 w 122967"/>
                <a:gd name="connsiteY9" fmla="*/ 6577 h 27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967" h="277373">
                  <a:moveTo>
                    <a:pt x="0" y="6482"/>
                  </a:moveTo>
                  <a:lnTo>
                    <a:pt x="11335" y="6482"/>
                  </a:lnTo>
                  <a:lnTo>
                    <a:pt x="11335" y="93159"/>
                  </a:lnTo>
                  <a:cubicBezTo>
                    <a:pt x="23813" y="48202"/>
                    <a:pt x="62770" y="-567"/>
                    <a:pt x="122968" y="5"/>
                  </a:cubicBezTo>
                  <a:lnTo>
                    <a:pt x="122968" y="10863"/>
                  </a:lnTo>
                  <a:lnTo>
                    <a:pt x="120301" y="10863"/>
                  </a:lnTo>
                  <a:cubicBezTo>
                    <a:pt x="52578" y="10863"/>
                    <a:pt x="11430" y="85063"/>
                    <a:pt x="11430" y="137070"/>
                  </a:cubicBezTo>
                  <a:lnTo>
                    <a:pt x="11430" y="277373"/>
                  </a:lnTo>
                  <a:lnTo>
                    <a:pt x="0" y="277373"/>
                  </a:lnTo>
                  <a:lnTo>
                    <a:pt x="0" y="6577"/>
                  </a:lnTo>
                  <a:close/>
                </a:path>
              </a:pathLst>
            </a:custGeom>
            <a:solidFill>
              <a:srgbClr val="002D5D"/>
            </a:solidFill>
            <a:ln w="0"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3419DD3E-CBAC-0989-B818-80A8558E6274}"/>
                </a:ext>
              </a:extLst>
            </p:cNvPr>
            <p:cNvSpPr/>
            <p:nvPr/>
          </p:nvSpPr>
          <p:spPr>
            <a:xfrm>
              <a:off x="1810892" y="2835972"/>
              <a:ext cx="233933" cy="277272"/>
            </a:xfrm>
            <a:custGeom>
              <a:avLst/>
              <a:gdLst>
                <a:gd name="connsiteX0" fmla="*/ 0 w 233933"/>
                <a:gd name="connsiteY0" fmla="*/ 6477 h 277272"/>
                <a:gd name="connsiteX1" fmla="*/ 11335 w 233933"/>
                <a:gd name="connsiteY1" fmla="*/ 6477 h 277272"/>
                <a:gd name="connsiteX2" fmla="*/ 11335 w 233933"/>
                <a:gd name="connsiteY2" fmla="*/ 80677 h 277272"/>
                <a:gd name="connsiteX3" fmla="*/ 120206 w 233933"/>
                <a:gd name="connsiteY3" fmla="*/ 0 h 277272"/>
                <a:gd name="connsiteX4" fmla="*/ 233934 w 233933"/>
                <a:gd name="connsiteY4" fmla="*/ 124016 h 277272"/>
                <a:gd name="connsiteX5" fmla="*/ 233934 w 233933"/>
                <a:gd name="connsiteY5" fmla="*/ 277273 h 277272"/>
                <a:gd name="connsiteX6" fmla="*/ 222599 w 233933"/>
                <a:gd name="connsiteY6" fmla="*/ 277273 h 277272"/>
                <a:gd name="connsiteX7" fmla="*/ 222599 w 233933"/>
                <a:gd name="connsiteY7" fmla="*/ 125063 h 277272"/>
                <a:gd name="connsiteX8" fmla="*/ 119158 w 233933"/>
                <a:gd name="connsiteY8" fmla="*/ 10763 h 277272"/>
                <a:gd name="connsiteX9" fmla="*/ 11335 w 233933"/>
                <a:gd name="connsiteY9" fmla="*/ 127254 h 277272"/>
                <a:gd name="connsiteX10" fmla="*/ 11335 w 233933"/>
                <a:gd name="connsiteY10" fmla="*/ 277273 h 277272"/>
                <a:gd name="connsiteX11" fmla="*/ 0 w 233933"/>
                <a:gd name="connsiteY11" fmla="*/ 277273 h 277272"/>
                <a:gd name="connsiteX12" fmla="*/ 0 w 233933"/>
                <a:gd name="connsiteY12" fmla="*/ 6477 h 27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3933" h="277272">
                  <a:moveTo>
                    <a:pt x="0" y="6477"/>
                  </a:moveTo>
                  <a:lnTo>
                    <a:pt x="11335" y="6477"/>
                  </a:lnTo>
                  <a:lnTo>
                    <a:pt x="11335" y="80677"/>
                  </a:lnTo>
                  <a:cubicBezTo>
                    <a:pt x="20002" y="47625"/>
                    <a:pt x="55721" y="0"/>
                    <a:pt x="120206" y="0"/>
                  </a:cubicBezTo>
                  <a:cubicBezTo>
                    <a:pt x="193357" y="0"/>
                    <a:pt x="233934" y="49340"/>
                    <a:pt x="233934" y="124016"/>
                  </a:cubicBezTo>
                  <a:lnTo>
                    <a:pt x="233934" y="277273"/>
                  </a:lnTo>
                  <a:lnTo>
                    <a:pt x="222599" y="277273"/>
                  </a:lnTo>
                  <a:lnTo>
                    <a:pt x="222599" y="125063"/>
                  </a:lnTo>
                  <a:cubicBezTo>
                    <a:pt x="222599" y="57341"/>
                    <a:pt x="187357" y="10763"/>
                    <a:pt x="119158" y="10763"/>
                  </a:cubicBezTo>
                  <a:cubicBezTo>
                    <a:pt x="59055" y="10763"/>
                    <a:pt x="11335" y="62198"/>
                    <a:pt x="11335" y="127254"/>
                  </a:cubicBezTo>
                  <a:lnTo>
                    <a:pt x="11335" y="277273"/>
                  </a:lnTo>
                  <a:lnTo>
                    <a:pt x="0" y="277273"/>
                  </a:lnTo>
                  <a:lnTo>
                    <a:pt x="0" y="6477"/>
                  </a:lnTo>
                  <a:close/>
                </a:path>
              </a:pathLst>
            </a:custGeom>
            <a:solidFill>
              <a:srgbClr val="002D5D"/>
            </a:solidFill>
            <a:ln w="0"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67BE2E54-A17C-F7D1-6B3A-774C21D16D85}"/>
                </a:ext>
              </a:extLst>
            </p:cNvPr>
            <p:cNvSpPr/>
            <p:nvPr/>
          </p:nvSpPr>
          <p:spPr>
            <a:xfrm>
              <a:off x="2148934" y="2717862"/>
              <a:ext cx="11334" cy="395382"/>
            </a:xfrm>
            <a:custGeom>
              <a:avLst/>
              <a:gdLst>
                <a:gd name="connsiteX0" fmla="*/ 0 w 11334"/>
                <a:gd name="connsiteY0" fmla="*/ 0 h 395382"/>
                <a:gd name="connsiteX1" fmla="*/ 11335 w 11334"/>
                <a:gd name="connsiteY1" fmla="*/ 0 h 395382"/>
                <a:gd name="connsiteX2" fmla="*/ 11335 w 11334"/>
                <a:gd name="connsiteY2" fmla="*/ 395383 h 395382"/>
                <a:gd name="connsiteX3" fmla="*/ 0 w 11334"/>
                <a:gd name="connsiteY3" fmla="*/ 395383 h 395382"/>
                <a:gd name="connsiteX4" fmla="*/ 0 w 11334"/>
                <a:gd name="connsiteY4" fmla="*/ 0 h 395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 h="395382">
                  <a:moveTo>
                    <a:pt x="0" y="0"/>
                  </a:moveTo>
                  <a:lnTo>
                    <a:pt x="11335" y="0"/>
                  </a:lnTo>
                  <a:lnTo>
                    <a:pt x="11335" y="395383"/>
                  </a:lnTo>
                  <a:lnTo>
                    <a:pt x="0" y="395383"/>
                  </a:lnTo>
                  <a:lnTo>
                    <a:pt x="0" y="0"/>
                  </a:lnTo>
                  <a:close/>
                </a:path>
              </a:pathLst>
            </a:custGeom>
            <a:solidFill>
              <a:srgbClr val="002D5D"/>
            </a:solidFill>
            <a:ln w="0"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FA5FBB0F-9CA0-1A7D-0764-BE0B67E5D7D1}"/>
                </a:ext>
              </a:extLst>
            </p:cNvPr>
            <p:cNvSpPr/>
            <p:nvPr/>
          </p:nvSpPr>
          <p:spPr>
            <a:xfrm>
              <a:off x="2426207" y="2835972"/>
              <a:ext cx="233933" cy="277272"/>
            </a:xfrm>
            <a:custGeom>
              <a:avLst/>
              <a:gdLst>
                <a:gd name="connsiteX0" fmla="*/ 0 w 233933"/>
                <a:gd name="connsiteY0" fmla="*/ 6477 h 277272"/>
                <a:gd name="connsiteX1" fmla="*/ 11335 w 233933"/>
                <a:gd name="connsiteY1" fmla="*/ 6477 h 277272"/>
                <a:gd name="connsiteX2" fmla="*/ 11335 w 233933"/>
                <a:gd name="connsiteY2" fmla="*/ 80677 h 277272"/>
                <a:gd name="connsiteX3" fmla="*/ 120205 w 233933"/>
                <a:gd name="connsiteY3" fmla="*/ 0 h 277272"/>
                <a:gd name="connsiteX4" fmla="*/ 233934 w 233933"/>
                <a:gd name="connsiteY4" fmla="*/ 124016 h 277272"/>
                <a:gd name="connsiteX5" fmla="*/ 233934 w 233933"/>
                <a:gd name="connsiteY5" fmla="*/ 277273 h 277272"/>
                <a:gd name="connsiteX6" fmla="*/ 222599 w 233933"/>
                <a:gd name="connsiteY6" fmla="*/ 277273 h 277272"/>
                <a:gd name="connsiteX7" fmla="*/ 222599 w 233933"/>
                <a:gd name="connsiteY7" fmla="*/ 125063 h 277272"/>
                <a:gd name="connsiteX8" fmla="*/ 119158 w 233933"/>
                <a:gd name="connsiteY8" fmla="*/ 10763 h 277272"/>
                <a:gd name="connsiteX9" fmla="*/ 11335 w 233933"/>
                <a:gd name="connsiteY9" fmla="*/ 127254 h 277272"/>
                <a:gd name="connsiteX10" fmla="*/ 11335 w 233933"/>
                <a:gd name="connsiteY10" fmla="*/ 277273 h 277272"/>
                <a:gd name="connsiteX11" fmla="*/ 0 w 233933"/>
                <a:gd name="connsiteY11" fmla="*/ 277273 h 277272"/>
                <a:gd name="connsiteX12" fmla="*/ 0 w 233933"/>
                <a:gd name="connsiteY12" fmla="*/ 6477 h 27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3933" h="277272">
                  <a:moveTo>
                    <a:pt x="0" y="6477"/>
                  </a:moveTo>
                  <a:lnTo>
                    <a:pt x="11335" y="6477"/>
                  </a:lnTo>
                  <a:lnTo>
                    <a:pt x="11335" y="80677"/>
                  </a:lnTo>
                  <a:cubicBezTo>
                    <a:pt x="20002" y="47625"/>
                    <a:pt x="55721" y="0"/>
                    <a:pt x="120205" y="0"/>
                  </a:cubicBezTo>
                  <a:cubicBezTo>
                    <a:pt x="193357" y="0"/>
                    <a:pt x="233934" y="49340"/>
                    <a:pt x="233934" y="124016"/>
                  </a:cubicBezTo>
                  <a:lnTo>
                    <a:pt x="233934" y="277273"/>
                  </a:lnTo>
                  <a:lnTo>
                    <a:pt x="222599" y="277273"/>
                  </a:lnTo>
                  <a:lnTo>
                    <a:pt x="222599" y="125063"/>
                  </a:lnTo>
                  <a:cubicBezTo>
                    <a:pt x="222599" y="57341"/>
                    <a:pt x="187357" y="10763"/>
                    <a:pt x="119158" y="10763"/>
                  </a:cubicBezTo>
                  <a:cubicBezTo>
                    <a:pt x="59055" y="10763"/>
                    <a:pt x="11335" y="62198"/>
                    <a:pt x="11335" y="127254"/>
                  </a:cubicBezTo>
                  <a:lnTo>
                    <a:pt x="11335" y="277273"/>
                  </a:lnTo>
                  <a:lnTo>
                    <a:pt x="0" y="277273"/>
                  </a:lnTo>
                  <a:lnTo>
                    <a:pt x="0" y="6477"/>
                  </a:lnTo>
                  <a:close/>
                </a:path>
              </a:pathLst>
            </a:custGeom>
            <a:solidFill>
              <a:srgbClr val="002D5D"/>
            </a:solidFill>
            <a:ln w="0"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127C2863-F7F0-BE04-EA9E-1CC2EA0CB185}"/>
                </a:ext>
              </a:extLst>
            </p:cNvPr>
            <p:cNvSpPr/>
            <p:nvPr/>
          </p:nvSpPr>
          <p:spPr>
            <a:xfrm>
              <a:off x="2738246" y="2838259"/>
              <a:ext cx="233933" cy="281749"/>
            </a:xfrm>
            <a:custGeom>
              <a:avLst/>
              <a:gdLst>
                <a:gd name="connsiteX0" fmla="*/ 0 w 233933"/>
                <a:gd name="connsiteY0" fmla="*/ 200311 h 281749"/>
                <a:gd name="connsiteX1" fmla="*/ 0 w 233933"/>
                <a:gd name="connsiteY1" fmla="*/ 199263 h 281749"/>
                <a:gd name="connsiteX2" fmla="*/ 120777 w 233933"/>
                <a:gd name="connsiteY2" fmla="*/ 113157 h 281749"/>
                <a:gd name="connsiteX3" fmla="*/ 222599 w 233933"/>
                <a:gd name="connsiteY3" fmla="*/ 129921 h 281749"/>
                <a:gd name="connsiteX4" fmla="*/ 222599 w 233933"/>
                <a:gd name="connsiteY4" fmla="*/ 107156 h 281749"/>
                <a:gd name="connsiteX5" fmla="*/ 120206 w 233933"/>
                <a:gd name="connsiteY5" fmla="*/ 10763 h 281749"/>
                <a:gd name="connsiteX6" fmla="*/ 30290 w 233933"/>
                <a:gd name="connsiteY6" fmla="*/ 33528 h 281749"/>
                <a:gd name="connsiteX7" fmla="*/ 25908 w 233933"/>
                <a:gd name="connsiteY7" fmla="*/ 23813 h 281749"/>
                <a:gd name="connsiteX8" fmla="*/ 120682 w 233933"/>
                <a:gd name="connsiteY8" fmla="*/ 0 h 281749"/>
                <a:gd name="connsiteX9" fmla="*/ 207359 w 233933"/>
                <a:gd name="connsiteY9" fmla="*/ 29813 h 281749"/>
                <a:gd name="connsiteX10" fmla="*/ 233934 w 233933"/>
                <a:gd name="connsiteY10" fmla="*/ 106775 h 281749"/>
                <a:gd name="connsiteX11" fmla="*/ 233934 w 233933"/>
                <a:gd name="connsiteY11" fmla="*/ 275272 h 281749"/>
                <a:gd name="connsiteX12" fmla="*/ 222599 w 233933"/>
                <a:gd name="connsiteY12" fmla="*/ 275272 h 281749"/>
                <a:gd name="connsiteX13" fmla="*/ 222599 w 233933"/>
                <a:gd name="connsiteY13" fmla="*/ 211360 h 281749"/>
                <a:gd name="connsiteX14" fmla="*/ 101251 w 233933"/>
                <a:gd name="connsiteY14" fmla="*/ 281749 h 281749"/>
                <a:gd name="connsiteX15" fmla="*/ 0 w 233933"/>
                <a:gd name="connsiteY15" fmla="*/ 200501 h 281749"/>
                <a:gd name="connsiteX16" fmla="*/ 222599 w 233933"/>
                <a:gd name="connsiteY16" fmla="*/ 175927 h 281749"/>
                <a:gd name="connsiteX17" fmla="*/ 222599 w 233933"/>
                <a:gd name="connsiteY17" fmla="*/ 141256 h 281749"/>
                <a:gd name="connsiteX18" fmla="*/ 121348 w 233933"/>
                <a:gd name="connsiteY18" fmla="*/ 123920 h 281749"/>
                <a:gd name="connsiteX19" fmla="*/ 11906 w 233933"/>
                <a:gd name="connsiteY19" fmla="*/ 198691 h 281749"/>
                <a:gd name="connsiteX20" fmla="*/ 11906 w 233933"/>
                <a:gd name="connsiteY20" fmla="*/ 199739 h 281749"/>
                <a:gd name="connsiteX21" fmla="*/ 101822 w 233933"/>
                <a:gd name="connsiteY21" fmla="*/ 270700 h 281749"/>
                <a:gd name="connsiteX22" fmla="*/ 222599 w 233933"/>
                <a:gd name="connsiteY22" fmla="*/ 175927 h 281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3933" h="281749">
                  <a:moveTo>
                    <a:pt x="0" y="200311"/>
                  </a:moveTo>
                  <a:lnTo>
                    <a:pt x="0" y="199263"/>
                  </a:lnTo>
                  <a:cubicBezTo>
                    <a:pt x="0" y="142399"/>
                    <a:pt x="53054" y="113157"/>
                    <a:pt x="120777" y="113157"/>
                  </a:cubicBezTo>
                  <a:cubicBezTo>
                    <a:pt x="158686" y="113157"/>
                    <a:pt x="195548" y="120205"/>
                    <a:pt x="222599" y="129921"/>
                  </a:cubicBezTo>
                  <a:lnTo>
                    <a:pt x="222599" y="107156"/>
                  </a:lnTo>
                  <a:cubicBezTo>
                    <a:pt x="222599" y="41624"/>
                    <a:pt x="183642" y="10763"/>
                    <a:pt x="120206" y="10763"/>
                  </a:cubicBezTo>
                  <a:cubicBezTo>
                    <a:pt x="86582" y="10763"/>
                    <a:pt x="58483" y="20002"/>
                    <a:pt x="30290" y="33528"/>
                  </a:cubicBezTo>
                  <a:lnTo>
                    <a:pt x="25908" y="23813"/>
                  </a:lnTo>
                  <a:cubicBezTo>
                    <a:pt x="55721" y="9144"/>
                    <a:pt x="85534" y="0"/>
                    <a:pt x="120682" y="0"/>
                  </a:cubicBezTo>
                  <a:cubicBezTo>
                    <a:pt x="158020" y="0"/>
                    <a:pt x="187357" y="9715"/>
                    <a:pt x="207359" y="29813"/>
                  </a:cubicBezTo>
                  <a:cubicBezTo>
                    <a:pt x="224123" y="46577"/>
                    <a:pt x="233934" y="73152"/>
                    <a:pt x="233934" y="106775"/>
                  </a:cubicBezTo>
                  <a:lnTo>
                    <a:pt x="233934" y="275272"/>
                  </a:lnTo>
                  <a:lnTo>
                    <a:pt x="222599" y="275272"/>
                  </a:lnTo>
                  <a:lnTo>
                    <a:pt x="222599" y="211360"/>
                  </a:lnTo>
                  <a:cubicBezTo>
                    <a:pt x="211265" y="242792"/>
                    <a:pt x="170593" y="281749"/>
                    <a:pt x="101251" y="281749"/>
                  </a:cubicBezTo>
                  <a:cubicBezTo>
                    <a:pt x="48196" y="281749"/>
                    <a:pt x="0" y="254127"/>
                    <a:pt x="0" y="200501"/>
                  </a:cubicBezTo>
                  <a:close/>
                  <a:moveTo>
                    <a:pt x="222599" y="175927"/>
                  </a:moveTo>
                  <a:lnTo>
                    <a:pt x="222599" y="141256"/>
                  </a:lnTo>
                  <a:cubicBezTo>
                    <a:pt x="193929" y="130397"/>
                    <a:pt x="162496" y="123920"/>
                    <a:pt x="121348" y="123920"/>
                  </a:cubicBezTo>
                  <a:cubicBezTo>
                    <a:pt x="60103" y="123920"/>
                    <a:pt x="11906" y="148876"/>
                    <a:pt x="11906" y="198691"/>
                  </a:cubicBezTo>
                  <a:lnTo>
                    <a:pt x="11906" y="199739"/>
                  </a:lnTo>
                  <a:cubicBezTo>
                    <a:pt x="11906" y="247364"/>
                    <a:pt x="54197" y="270700"/>
                    <a:pt x="101822" y="270700"/>
                  </a:cubicBezTo>
                  <a:cubicBezTo>
                    <a:pt x="174403" y="270700"/>
                    <a:pt x="222599" y="224123"/>
                    <a:pt x="222599" y="175927"/>
                  </a:cubicBezTo>
                  <a:close/>
                </a:path>
              </a:pathLst>
            </a:custGeom>
            <a:solidFill>
              <a:srgbClr val="002D5D"/>
            </a:solidFill>
            <a:ln w="0"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423BD46B-C8BA-1145-D22C-34D64B36336A}"/>
                </a:ext>
              </a:extLst>
            </p:cNvPr>
            <p:cNvSpPr/>
            <p:nvPr/>
          </p:nvSpPr>
          <p:spPr>
            <a:xfrm>
              <a:off x="3041617" y="2748819"/>
              <a:ext cx="154304" cy="369474"/>
            </a:xfrm>
            <a:custGeom>
              <a:avLst/>
              <a:gdLst>
                <a:gd name="connsiteX0" fmla="*/ 42767 w 154304"/>
                <a:gd name="connsiteY0" fmla="*/ 295180 h 369474"/>
                <a:gd name="connsiteX1" fmla="*/ 42767 w 154304"/>
                <a:gd name="connsiteY1" fmla="*/ 104013 h 369474"/>
                <a:gd name="connsiteX2" fmla="*/ 0 w 154304"/>
                <a:gd name="connsiteY2" fmla="*/ 104013 h 369474"/>
                <a:gd name="connsiteX3" fmla="*/ 0 w 154304"/>
                <a:gd name="connsiteY3" fmla="*/ 93726 h 369474"/>
                <a:gd name="connsiteX4" fmla="*/ 42767 w 154304"/>
                <a:gd name="connsiteY4" fmla="*/ 93726 h 369474"/>
                <a:gd name="connsiteX5" fmla="*/ 42767 w 154304"/>
                <a:gd name="connsiteY5" fmla="*/ 0 h 369474"/>
                <a:gd name="connsiteX6" fmla="*/ 54102 w 154304"/>
                <a:gd name="connsiteY6" fmla="*/ 0 h 369474"/>
                <a:gd name="connsiteX7" fmla="*/ 54102 w 154304"/>
                <a:gd name="connsiteY7" fmla="*/ 93726 h 369474"/>
                <a:gd name="connsiteX8" fmla="*/ 154305 w 154304"/>
                <a:gd name="connsiteY8" fmla="*/ 93726 h 369474"/>
                <a:gd name="connsiteX9" fmla="*/ 154305 w 154304"/>
                <a:gd name="connsiteY9" fmla="*/ 104013 h 369474"/>
                <a:gd name="connsiteX10" fmla="*/ 54102 w 154304"/>
                <a:gd name="connsiteY10" fmla="*/ 104013 h 369474"/>
                <a:gd name="connsiteX11" fmla="*/ 54102 w 154304"/>
                <a:gd name="connsiteY11" fmla="*/ 294132 h 369474"/>
                <a:gd name="connsiteX12" fmla="*/ 112014 w 154304"/>
                <a:gd name="connsiteY12" fmla="*/ 358616 h 369474"/>
                <a:gd name="connsiteX13" fmla="*/ 153162 w 154304"/>
                <a:gd name="connsiteY13" fmla="*/ 348901 h 369474"/>
                <a:gd name="connsiteX14" fmla="*/ 153162 w 154304"/>
                <a:gd name="connsiteY14" fmla="*/ 360807 h 369474"/>
                <a:gd name="connsiteX15" fmla="*/ 112014 w 154304"/>
                <a:gd name="connsiteY15" fmla="*/ 369475 h 369474"/>
                <a:gd name="connsiteX16" fmla="*/ 42672 w 154304"/>
                <a:gd name="connsiteY16" fmla="*/ 295275 h 369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4304" h="369474">
                  <a:moveTo>
                    <a:pt x="42767" y="295180"/>
                  </a:moveTo>
                  <a:lnTo>
                    <a:pt x="42767" y="104013"/>
                  </a:lnTo>
                  <a:lnTo>
                    <a:pt x="0" y="104013"/>
                  </a:lnTo>
                  <a:lnTo>
                    <a:pt x="0" y="93726"/>
                  </a:lnTo>
                  <a:lnTo>
                    <a:pt x="42767" y="93726"/>
                  </a:lnTo>
                  <a:lnTo>
                    <a:pt x="42767" y="0"/>
                  </a:lnTo>
                  <a:lnTo>
                    <a:pt x="54102" y="0"/>
                  </a:lnTo>
                  <a:lnTo>
                    <a:pt x="54102" y="93726"/>
                  </a:lnTo>
                  <a:lnTo>
                    <a:pt x="154305" y="93726"/>
                  </a:lnTo>
                  <a:lnTo>
                    <a:pt x="154305" y="104013"/>
                  </a:lnTo>
                  <a:lnTo>
                    <a:pt x="54102" y="104013"/>
                  </a:lnTo>
                  <a:lnTo>
                    <a:pt x="54102" y="294132"/>
                  </a:lnTo>
                  <a:cubicBezTo>
                    <a:pt x="54102" y="334804"/>
                    <a:pt x="73628" y="358616"/>
                    <a:pt x="112014" y="358616"/>
                  </a:cubicBezTo>
                  <a:cubicBezTo>
                    <a:pt x="125539" y="358616"/>
                    <a:pt x="140208" y="355378"/>
                    <a:pt x="153162" y="348901"/>
                  </a:cubicBezTo>
                  <a:lnTo>
                    <a:pt x="153162" y="360807"/>
                  </a:lnTo>
                  <a:cubicBezTo>
                    <a:pt x="140208" y="366808"/>
                    <a:pt x="126111" y="369475"/>
                    <a:pt x="112014" y="369475"/>
                  </a:cubicBezTo>
                  <a:cubicBezTo>
                    <a:pt x="67056" y="369475"/>
                    <a:pt x="42672" y="342424"/>
                    <a:pt x="42672" y="295275"/>
                  </a:cubicBezTo>
                  <a:close/>
                </a:path>
              </a:pathLst>
            </a:custGeom>
            <a:solidFill>
              <a:srgbClr val="002D5D"/>
            </a:solidFill>
            <a:ln w="0"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B6ABF93D-9D6A-942D-F391-E721DD886616}"/>
                </a:ext>
              </a:extLst>
            </p:cNvPr>
            <p:cNvSpPr/>
            <p:nvPr/>
          </p:nvSpPr>
          <p:spPr>
            <a:xfrm>
              <a:off x="3277742" y="2734150"/>
              <a:ext cx="16764" cy="379094"/>
            </a:xfrm>
            <a:custGeom>
              <a:avLst/>
              <a:gdLst>
                <a:gd name="connsiteX0" fmla="*/ 0 w 16764"/>
                <a:gd name="connsiteY0" fmla="*/ 0 h 379094"/>
                <a:gd name="connsiteX1" fmla="*/ 16764 w 16764"/>
                <a:gd name="connsiteY1" fmla="*/ 0 h 379094"/>
                <a:gd name="connsiteX2" fmla="*/ 16764 w 16764"/>
                <a:gd name="connsiteY2" fmla="*/ 30861 h 379094"/>
                <a:gd name="connsiteX3" fmla="*/ 0 w 16764"/>
                <a:gd name="connsiteY3" fmla="*/ 30861 h 379094"/>
                <a:gd name="connsiteX4" fmla="*/ 0 w 16764"/>
                <a:gd name="connsiteY4" fmla="*/ 0 h 379094"/>
                <a:gd name="connsiteX5" fmla="*/ 2762 w 16764"/>
                <a:gd name="connsiteY5" fmla="*/ 108299 h 379094"/>
                <a:gd name="connsiteX6" fmla="*/ 14097 w 16764"/>
                <a:gd name="connsiteY6" fmla="*/ 108299 h 379094"/>
                <a:gd name="connsiteX7" fmla="*/ 14097 w 16764"/>
                <a:gd name="connsiteY7" fmla="*/ 379095 h 379094"/>
                <a:gd name="connsiteX8" fmla="*/ 2762 w 16764"/>
                <a:gd name="connsiteY8" fmla="*/ 379095 h 379094"/>
                <a:gd name="connsiteX9" fmla="*/ 2762 w 16764"/>
                <a:gd name="connsiteY9" fmla="*/ 108299 h 379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64" h="379094">
                  <a:moveTo>
                    <a:pt x="0" y="0"/>
                  </a:moveTo>
                  <a:lnTo>
                    <a:pt x="16764" y="0"/>
                  </a:lnTo>
                  <a:lnTo>
                    <a:pt x="16764" y="30861"/>
                  </a:lnTo>
                  <a:lnTo>
                    <a:pt x="0" y="30861"/>
                  </a:lnTo>
                  <a:lnTo>
                    <a:pt x="0" y="0"/>
                  </a:lnTo>
                  <a:close/>
                  <a:moveTo>
                    <a:pt x="2762" y="108299"/>
                  </a:moveTo>
                  <a:lnTo>
                    <a:pt x="14097" y="108299"/>
                  </a:lnTo>
                  <a:lnTo>
                    <a:pt x="14097" y="379095"/>
                  </a:lnTo>
                  <a:lnTo>
                    <a:pt x="2762" y="379095"/>
                  </a:lnTo>
                  <a:lnTo>
                    <a:pt x="2762" y="108299"/>
                  </a:lnTo>
                  <a:close/>
                </a:path>
              </a:pathLst>
            </a:custGeom>
            <a:solidFill>
              <a:srgbClr val="002D5D"/>
            </a:solidFill>
            <a:ln w="0"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0519C962-BACB-5BCF-260B-C424F11C0CE7}"/>
                </a:ext>
              </a:extLst>
            </p:cNvPr>
            <p:cNvSpPr/>
            <p:nvPr/>
          </p:nvSpPr>
          <p:spPr>
            <a:xfrm>
              <a:off x="3381755" y="2835972"/>
              <a:ext cx="281749" cy="283845"/>
            </a:xfrm>
            <a:custGeom>
              <a:avLst/>
              <a:gdLst>
                <a:gd name="connsiteX0" fmla="*/ 0 w 281749"/>
                <a:gd name="connsiteY0" fmla="*/ 142970 h 283845"/>
                <a:gd name="connsiteX1" fmla="*/ 0 w 281749"/>
                <a:gd name="connsiteY1" fmla="*/ 141923 h 283845"/>
                <a:gd name="connsiteX2" fmla="*/ 140875 w 281749"/>
                <a:gd name="connsiteY2" fmla="*/ 0 h 283845"/>
                <a:gd name="connsiteX3" fmla="*/ 281750 w 281749"/>
                <a:gd name="connsiteY3" fmla="*/ 140875 h 283845"/>
                <a:gd name="connsiteX4" fmla="*/ 281750 w 281749"/>
                <a:gd name="connsiteY4" fmla="*/ 141923 h 283845"/>
                <a:gd name="connsiteX5" fmla="*/ 140875 w 281749"/>
                <a:gd name="connsiteY5" fmla="*/ 283845 h 283845"/>
                <a:gd name="connsiteX6" fmla="*/ 0 w 281749"/>
                <a:gd name="connsiteY6" fmla="*/ 142970 h 283845"/>
                <a:gd name="connsiteX7" fmla="*/ 269748 w 281749"/>
                <a:gd name="connsiteY7" fmla="*/ 142494 h 283845"/>
                <a:gd name="connsiteX8" fmla="*/ 269748 w 281749"/>
                <a:gd name="connsiteY8" fmla="*/ 141446 h 283845"/>
                <a:gd name="connsiteX9" fmla="*/ 140303 w 281749"/>
                <a:gd name="connsiteY9" fmla="*/ 10858 h 283845"/>
                <a:gd name="connsiteX10" fmla="*/ 11906 w 281749"/>
                <a:gd name="connsiteY10" fmla="*/ 141446 h 283845"/>
                <a:gd name="connsiteX11" fmla="*/ 11906 w 281749"/>
                <a:gd name="connsiteY11" fmla="*/ 142494 h 283845"/>
                <a:gd name="connsiteX12" fmla="*/ 141351 w 281749"/>
                <a:gd name="connsiteY12" fmla="*/ 273082 h 283845"/>
                <a:gd name="connsiteX13" fmla="*/ 269748 w 281749"/>
                <a:gd name="connsiteY13" fmla="*/ 142494 h 283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749" h="283845">
                  <a:moveTo>
                    <a:pt x="0" y="142970"/>
                  </a:moveTo>
                  <a:lnTo>
                    <a:pt x="0" y="141923"/>
                  </a:lnTo>
                  <a:cubicBezTo>
                    <a:pt x="0" y="66104"/>
                    <a:pt x="55817" y="0"/>
                    <a:pt x="140875" y="0"/>
                  </a:cubicBezTo>
                  <a:cubicBezTo>
                    <a:pt x="225933" y="0"/>
                    <a:pt x="281750" y="64960"/>
                    <a:pt x="281750" y="140875"/>
                  </a:cubicBezTo>
                  <a:lnTo>
                    <a:pt x="281750" y="141923"/>
                  </a:lnTo>
                  <a:cubicBezTo>
                    <a:pt x="281750" y="217742"/>
                    <a:pt x="225933" y="283845"/>
                    <a:pt x="140875" y="283845"/>
                  </a:cubicBezTo>
                  <a:cubicBezTo>
                    <a:pt x="55817" y="283845"/>
                    <a:pt x="0" y="218885"/>
                    <a:pt x="0" y="142970"/>
                  </a:cubicBezTo>
                  <a:close/>
                  <a:moveTo>
                    <a:pt x="269748" y="142494"/>
                  </a:moveTo>
                  <a:lnTo>
                    <a:pt x="269748" y="141446"/>
                  </a:lnTo>
                  <a:cubicBezTo>
                    <a:pt x="269748" y="70485"/>
                    <a:pt x="216122" y="10858"/>
                    <a:pt x="140303" y="10858"/>
                  </a:cubicBezTo>
                  <a:cubicBezTo>
                    <a:pt x="64484" y="10858"/>
                    <a:pt x="11906" y="70485"/>
                    <a:pt x="11906" y="141446"/>
                  </a:cubicBezTo>
                  <a:lnTo>
                    <a:pt x="11906" y="142494"/>
                  </a:lnTo>
                  <a:cubicBezTo>
                    <a:pt x="11906" y="213455"/>
                    <a:pt x="65532" y="273082"/>
                    <a:pt x="141351" y="273082"/>
                  </a:cubicBezTo>
                  <a:cubicBezTo>
                    <a:pt x="217170" y="273082"/>
                    <a:pt x="269748" y="213455"/>
                    <a:pt x="269748" y="142494"/>
                  </a:cubicBezTo>
                  <a:close/>
                </a:path>
              </a:pathLst>
            </a:custGeom>
            <a:solidFill>
              <a:srgbClr val="002D5D"/>
            </a:solidFill>
            <a:ln w="0"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574EE9FC-4F60-95B9-5B91-C64D07C3678B}"/>
                </a:ext>
              </a:extLst>
            </p:cNvPr>
            <p:cNvSpPr/>
            <p:nvPr/>
          </p:nvSpPr>
          <p:spPr>
            <a:xfrm>
              <a:off x="3750087" y="2835972"/>
              <a:ext cx="233933" cy="277272"/>
            </a:xfrm>
            <a:custGeom>
              <a:avLst/>
              <a:gdLst>
                <a:gd name="connsiteX0" fmla="*/ 0 w 233933"/>
                <a:gd name="connsiteY0" fmla="*/ 6477 h 277272"/>
                <a:gd name="connsiteX1" fmla="*/ 11335 w 233933"/>
                <a:gd name="connsiteY1" fmla="*/ 6477 h 277272"/>
                <a:gd name="connsiteX2" fmla="*/ 11335 w 233933"/>
                <a:gd name="connsiteY2" fmla="*/ 80677 h 277272"/>
                <a:gd name="connsiteX3" fmla="*/ 120205 w 233933"/>
                <a:gd name="connsiteY3" fmla="*/ 0 h 277272"/>
                <a:gd name="connsiteX4" fmla="*/ 233934 w 233933"/>
                <a:gd name="connsiteY4" fmla="*/ 124016 h 277272"/>
                <a:gd name="connsiteX5" fmla="*/ 233934 w 233933"/>
                <a:gd name="connsiteY5" fmla="*/ 277273 h 277272"/>
                <a:gd name="connsiteX6" fmla="*/ 222599 w 233933"/>
                <a:gd name="connsiteY6" fmla="*/ 277273 h 277272"/>
                <a:gd name="connsiteX7" fmla="*/ 222599 w 233933"/>
                <a:gd name="connsiteY7" fmla="*/ 125063 h 277272"/>
                <a:gd name="connsiteX8" fmla="*/ 119158 w 233933"/>
                <a:gd name="connsiteY8" fmla="*/ 10763 h 277272"/>
                <a:gd name="connsiteX9" fmla="*/ 11335 w 233933"/>
                <a:gd name="connsiteY9" fmla="*/ 127254 h 277272"/>
                <a:gd name="connsiteX10" fmla="*/ 11335 w 233933"/>
                <a:gd name="connsiteY10" fmla="*/ 277273 h 277272"/>
                <a:gd name="connsiteX11" fmla="*/ 0 w 233933"/>
                <a:gd name="connsiteY11" fmla="*/ 277273 h 277272"/>
                <a:gd name="connsiteX12" fmla="*/ 0 w 233933"/>
                <a:gd name="connsiteY12" fmla="*/ 6477 h 27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3933" h="277272">
                  <a:moveTo>
                    <a:pt x="0" y="6477"/>
                  </a:moveTo>
                  <a:lnTo>
                    <a:pt x="11335" y="6477"/>
                  </a:lnTo>
                  <a:lnTo>
                    <a:pt x="11335" y="80677"/>
                  </a:lnTo>
                  <a:cubicBezTo>
                    <a:pt x="20002" y="47625"/>
                    <a:pt x="55721" y="0"/>
                    <a:pt x="120205" y="0"/>
                  </a:cubicBezTo>
                  <a:cubicBezTo>
                    <a:pt x="193357" y="0"/>
                    <a:pt x="233934" y="49340"/>
                    <a:pt x="233934" y="124016"/>
                  </a:cubicBezTo>
                  <a:lnTo>
                    <a:pt x="233934" y="277273"/>
                  </a:lnTo>
                  <a:lnTo>
                    <a:pt x="222599" y="277273"/>
                  </a:lnTo>
                  <a:lnTo>
                    <a:pt x="222599" y="125063"/>
                  </a:lnTo>
                  <a:cubicBezTo>
                    <a:pt x="222599" y="57341"/>
                    <a:pt x="187357" y="10763"/>
                    <a:pt x="119158" y="10763"/>
                  </a:cubicBezTo>
                  <a:cubicBezTo>
                    <a:pt x="59055" y="10763"/>
                    <a:pt x="11335" y="62198"/>
                    <a:pt x="11335" y="127254"/>
                  </a:cubicBezTo>
                  <a:lnTo>
                    <a:pt x="11335" y="277273"/>
                  </a:lnTo>
                  <a:lnTo>
                    <a:pt x="0" y="277273"/>
                  </a:lnTo>
                  <a:lnTo>
                    <a:pt x="0" y="6477"/>
                  </a:lnTo>
                  <a:close/>
                </a:path>
              </a:pathLst>
            </a:custGeom>
            <a:solidFill>
              <a:srgbClr val="002D5D"/>
            </a:solidFill>
            <a:ln w="0"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3743416D-B330-6A7A-4B40-72C0D1079B01}"/>
                </a:ext>
              </a:extLst>
            </p:cNvPr>
            <p:cNvSpPr/>
            <p:nvPr/>
          </p:nvSpPr>
          <p:spPr>
            <a:xfrm>
              <a:off x="4062126" y="2838259"/>
              <a:ext cx="233933" cy="281749"/>
            </a:xfrm>
            <a:custGeom>
              <a:avLst/>
              <a:gdLst>
                <a:gd name="connsiteX0" fmla="*/ 0 w 233933"/>
                <a:gd name="connsiteY0" fmla="*/ 200311 h 281749"/>
                <a:gd name="connsiteX1" fmla="*/ 0 w 233933"/>
                <a:gd name="connsiteY1" fmla="*/ 199263 h 281749"/>
                <a:gd name="connsiteX2" fmla="*/ 120777 w 233933"/>
                <a:gd name="connsiteY2" fmla="*/ 113157 h 281749"/>
                <a:gd name="connsiteX3" fmla="*/ 222599 w 233933"/>
                <a:gd name="connsiteY3" fmla="*/ 129921 h 281749"/>
                <a:gd name="connsiteX4" fmla="*/ 222599 w 233933"/>
                <a:gd name="connsiteY4" fmla="*/ 107156 h 281749"/>
                <a:gd name="connsiteX5" fmla="*/ 120205 w 233933"/>
                <a:gd name="connsiteY5" fmla="*/ 10763 h 281749"/>
                <a:gd name="connsiteX6" fmla="*/ 30289 w 233933"/>
                <a:gd name="connsiteY6" fmla="*/ 33528 h 281749"/>
                <a:gd name="connsiteX7" fmla="*/ 25908 w 233933"/>
                <a:gd name="connsiteY7" fmla="*/ 23813 h 281749"/>
                <a:gd name="connsiteX8" fmla="*/ 120682 w 233933"/>
                <a:gd name="connsiteY8" fmla="*/ 0 h 281749"/>
                <a:gd name="connsiteX9" fmla="*/ 207359 w 233933"/>
                <a:gd name="connsiteY9" fmla="*/ 29813 h 281749"/>
                <a:gd name="connsiteX10" fmla="*/ 233934 w 233933"/>
                <a:gd name="connsiteY10" fmla="*/ 106775 h 281749"/>
                <a:gd name="connsiteX11" fmla="*/ 233934 w 233933"/>
                <a:gd name="connsiteY11" fmla="*/ 275272 h 281749"/>
                <a:gd name="connsiteX12" fmla="*/ 222599 w 233933"/>
                <a:gd name="connsiteY12" fmla="*/ 275272 h 281749"/>
                <a:gd name="connsiteX13" fmla="*/ 222599 w 233933"/>
                <a:gd name="connsiteY13" fmla="*/ 211360 h 281749"/>
                <a:gd name="connsiteX14" fmla="*/ 101251 w 233933"/>
                <a:gd name="connsiteY14" fmla="*/ 281749 h 281749"/>
                <a:gd name="connsiteX15" fmla="*/ 0 w 233933"/>
                <a:gd name="connsiteY15" fmla="*/ 200501 h 281749"/>
                <a:gd name="connsiteX16" fmla="*/ 222599 w 233933"/>
                <a:gd name="connsiteY16" fmla="*/ 175927 h 281749"/>
                <a:gd name="connsiteX17" fmla="*/ 222599 w 233933"/>
                <a:gd name="connsiteY17" fmla="*/ 141256 h 281749"/>
                <a:gd name="connsiteX18" fmla="*/ 121348 w 233933"/>
                <a:gd name="connsiteY18" fmla="*/ 123920 h 281749"/>
                <a:gd name="connsiteX19" fmla="*/ 11906 w 233933"/>
                <a:gd name="connsiteY19" fmla="*/ 198691 h 281749"/>
                <a:gd name="connsiteX20" fmla="*/ 11906 w 233933"/>
                <a:gd name="connsiteY20" fmla="*/ 199739 h 281749"/>
                <a:gd name="connsiteX21" fmla="*/ 101822 w 233933"/>
                <a:gd name="connsiteY21" fmla="*/ 270700 h 281749"/>
                <a:gd name="connsiteX22" fmla="*/ 222599 w 233933"/>
                <a:gd name="connsiteY22" fmla="*/ 175927 h 281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3933" h="281749">
                  <a:moveTo>
                    <a:pt x="0" y="200311"/>
                  </a:moveTo>
                  <a:lnTo>
                    <a:pt x="0" y="199263"/>
                  </a:lnTo>
                  <a:cubicBezTo>
                    <a:pt x="0" y="142399"/>
                    <a:pt x="53054" y="113157"/>
                    <a:pt x="120777" y="113157"/>
                  </a:cubicBezTo>
                  <a:cubicBezTo>
                    <a:pt x="158687" y="113157"/>
                    <a:pt x="195548" y="120205"/>
                    <a:pt x="222599" y="129921"/>
                  </a:cubicBezTo>
                  <a:lnTo>
                    <a:pt x="222599" y="107156"/>
                  </a:lnTo>
                  <a:cubicBezTo>
                    <a:pt x="222599" y="41624"/>
                    <a:pt x="183642" y="10763"/>
                    <a:pt x="120205" y="10763"/>
                  </a:cubicBezTo>
                  <a:cubicBezTo>
                    <a:pt x="86582" y="10763"/>
                    <a:pt x="58483" y="20002"/>
                    <a:pt x="30289" y="33528"/>
                  </a:cubicBezTo>
                  <a:lnTo>
                    <a:pt x="25908" y="23813"/>
                  </a:lnTo>
                  <a:cubicBezTo>
                    <a:pt x="55721" y="9144"/>
                    <a:pt x="85535" y="0"/>
                    <a:pt x="120682" y="0"/>
                  </a:cubicBezTo>
                  <a:cubicBezTo>
                    <a:pt x="158020" y="0"/>
                    <a:pt x="187357" y="9715"/>
                    <a:pt x="207359" y="29813"/>
                  </a:cubicBezTo>
                  <a:cubicBezTo>
                    <a:pt x="224123" y="46577"/>
                    <a:pt x="233934" y="73152"/>
                    <a:pt x="233934" y="106775"/>
                  </a:cubicBezTo>
                  <a:lnTo>
                    <a:pt x="233934" y="275272"/>
                  </a:lnTo>
                  <a:lnTo>
                    <a:pt x="222599" y="275272"/>
                  </a:lnTo>
                  <a:lnTo>
                    <a:pt x="222599" y="211360"/>
                  </a:lnTo>
                  <a:cubicBezTo>
                    <a:pt x="211264" y="242792"/>
                    <a:pt x="170593" y="281749"/>
                    <a:pt x="101251" y="281749"/>
                  </a:cubicBezTo>
                  <a:cubicBezTo>
                    <a:pt x="48196" y="281749"/>
                    <a:pt x="0" y="254127"/>
                    <a:pt x="0" y="200501"/>
                  </a:cubicBezTo>
                  <a:close/>
                  <a:moveTo>
                    <a:pt x="222599" y="175927"/>
                  </a:moveTo>
                  <a:lnTo>
                    <a:pt x="222599" y="141256"/>
                  </a:lnTo>
                  <a:cubicBezTo>
                    <a:pt x="193929" y="130397"/>
                    <a:pt x="162496" y="123920"/>
                    <a:pt x="121348" y="123920"/>
                  </a:cubicBezTo>
                  <a:cubicBezTo>
                    <a:pt x="60103" y="123920"/>
                    <a:pt x="11906" y="148876"/>
                    <a:pt x="11906" y="198691"/>
                  </a:cubicBezTo>
                  <a:lnTo>
                    <a:pt x="11906" y="199739"/>
                  </a:lnTo>
                  <a:cubicBezTo>
                    <a:pt x="11906" y="247364"/>
                    <a:pt x="54197" y="270700"/>
                    <a:pt x="101822" y="270700"/>
                  </a:cubicBezTo>
                  <a:cubicBezTo>
                    <a:pt x="174403" y="270700"/>
                    <a:pt x="222599" y="224123"/>
                    <a:pt x="222599" y="175927"/>
                  </a:cubicBezTo>
                  <a:close/>
                </a:path>
              </a:pathLst>
            </a:custGeom>
            <a:solidFill>
              <a:srgbClr val="002D5D"/>
            </a:solidFill>
            <a:ln w="0"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9559AAC9-6314-A5CE-C06C-447FA3913FDA}"/>
                </a:ext>
              </a:extLst>
            </p:cNvPr>
            <p:cNvSpPr/>
            <p:nvPr/>
          </p:nvSpPr>
          <p:spPr>
            <a:xfrm>
              <a:off x="4399596" y="2717862"/>
              <a:ext cx="11334" cy="395382"/>
            </a:xfrm>
            <a:custGeom>
              <a:avLst/>
              <a:gdLst>
                <a:gd name="connsiteX0" fmla="*/ 0 w 11334"/>
                <a:gd name="connsiteY0" fmla="*/ 0 h 395382"/>
                <a:gd name="connsiteX1" fmla="*/ 11335 w 11334"/>
                <a:gd name="connsiteY1" fmla="*/ 0 h 395382"/>
                <a:gd name="connsiteX2" fmla="*/ 11335 w 11334"/>
                <a:gd name="connsiteY2" fmla="*/ 395383 h 395382"/>
                <a:gd name="connsiteX3" fmla="*/ 0 w 11334"/>
                <a:gd name="connsiteY3" fmla="*/ 395383 h 395382"/>
                <a:gd name="connsiteX4" fmla="*/ 0 w 11334"/>
                <a:gd name="connsiteY4" fmla="*/ 0 h 395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 h="395382">
                  <a:moveTo>
                    <a:pt x="0" y="0"/>
                  </a:moveTo>
                  <a:lnTo>
                    <a:pt x="11335" y="0"/>
                  </a:lnTo>
                  <a:lnTo>
                    <a:pt x="11335" y="395383"/>
                  </a:lnTo>
                  <a:lnTo>
                    <a:pt x="0" y="395383"/>
                  </a:lnTo>
                  <a:lnTo>
                    <a:pt x="0" y="0"/>
                  </a:lnTo>
                  <a:close/>
                </a:path>
              </a:pathLst>
            </a:custGeom>
            <a:solidFill>
              <a:srgbClr val="002D5D"/>
            </a:solidFill>
            <a:ln w="0"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9F97C793-B7B5-0C93-EE01-C089C5CC5D23}"/>
                </a:ext>
              </a:extLst>
            </p:cNvPr>
            <p:cNvSpPr/>
            <p:nvPr/>
          </p:nvSpPr>
          <p:spPr>
            <a:xfrm>
              <a:off x="4658581" y="2836068"/>
              <a:ext cx="248602" cy="283845"/>
            </a:xfrm>
            <a:custGeom>
              <a:avLst/>
              <a:gdLst>
                <a:gd name="connsiteX0" fmla="*/ 0 w 248602"/>
                <a:gd name="connsiteY0" fmla="*/ 142399 h 283845"/>
                <a:gd name="connsiteX1" fmla="*/ 0 w 248602"/>
                <a:gd name="connsiteY1" fmla="*/ 141351 h 283845"/>
                <a:gd name="connsiteX2" fmla="*/ 138684 w 248602"/>
                <a:gd name="connsiteY2" fmla="*/ 0 h 283845"/>
                <a:gd name="connsiteX3" fmla="*/ 246983 w 248602"/>
                <a:gd name="connsiteY3" fmla="*/ 50387 h 283845"/>
                <a:gd name="connsiteX4" fmla="*/ 238887 w 248602"/>
                <a:gd name="connsiteY4" fmla="*/ 58007 h 283845"/>
                <a:gd name="connsiteX5" fmla="*/ 138113 w 248602"/>
                <a:gd name="connsiteY5" fmla="*/ 10858 h 283845"/>
                <a:gd name="connsiteX6" fmla="*/ 11906 w 248602"/>
                <a:gd name="connsiteY6" fmla="*/ 140875 h 283845"/>
                <a:gd name="connsiteX7" fmla="*/ 11906 w 248602"/>
                <a:gd name="connsiteY7" fmla="*/ 141923 h 283845"/>
                <a:gd name="connsiteX8" fmla="*/ 138684 w 248602"/>
                <a:gd name="connsiteY8" fmla="*/ 272987 h 283845"/>
                <a:gd name="connsiteX9" fmla="*/ 240506 w 248602"/>
                <a:gd name="connsiteY9" fmla="*/ 222599 h 283845"/>
                <a:gd name="connsiteX10" fmla="*/ 248603 w 248602"/>
                <a:gd name="connsiteY10" fmla="*/ 230219 h 283845"/>
                <a:gd name="connsiteX11" fmla="*/ 138113 w 248602"/>
                <a:gd name="connsiteY11" fmla="*/ 283845 h 283845"/>
                <a:gd name="connsiteX12" fmla="*/ 0 w 248602"/>
                <a:gd name="connsiteY12" fmla="*/ 142494 h 283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602" h="283845">
                  <a:moveTo>
                    <a:pt x="0" y="142399"/>
                  </a:moveTo>
                  <a:lnTo>
                    <a:pt x="0" y="141351"/>
                  </a:lnTo>
                  <a:cubicBezTo>
                    <a:pt x="0" y="64389"/>
                    <a:pt x="60103" y="0"/>
                    <a:pt x="138684" y="0"/>
                  </a:cubicBezTo>
                  <a:cubicBezTo>
                    <a:pt x="188500" y="0"/>
                    <a:pt x="219932" y="21622"/>
                    <a:pt x="246983" y="50387"/>
                  </a:cubicBezTo>
                  <a:lnTo>
                    <a:pt x="238887" y="58007"/>
                  </a:lnTo>
                  <a:cubicBezTo>
                    <a:pt x="214503" y="32004"/>
                    <a:pt x="183642" y="10858"/>
                    <a:pt x="138113" y="10858"/>
                  </a:cubicBezTo>
                  <a:cubicBezTo>
                    <a:pt x="66104" y="10858"/>
                    <a:pt x="11906" y="70485"/>
                    <a:pt x="11906" y="140875"/>
                  </a:cubicBezTo>
                  <a:lnTo>
                    <a:pt x="11906" y="141923"/>
                  </a:lnTo>
                  <a:cubicBezTo>
                    <a:pt x="11906" y="212312"/>
                    <a:pt x="67723" y="272987"/>
                    <a:pt x="138684" y="272987"/>
                  </a:cubicBezTo>
                  <a:cubicBezTo>
                    <a:pt x="185261" y="272987"/>
                    <a:pt x="216694" y="249650"/>
                    <a:pt x="240506" y="222599"/>
                  </a:cubicBezTo>
                  <a:lnTo>
                    <a:pt x="248603" y="230219"/>
                  </a:lnTo>
                  <a:cubicBezTo>
                    <a:pt x="223171" y="260033"/>
                    <a:pt x="188976" y="283845"/>
                    <a:pt x="138113" y="283845"/>
                  </a:cubicBezTo>
                  <a:cubicBezTo>
                    <a:pt x="60674" y="283845"/>
                    <a:pt x="0" y="219361"/>
                    <a:pt x="0" y="142494"/>
                  </a:cubicBezTo>
                  <a:close/>
                </a:path>
              </a:pathLst>
            </a:custGeom>
            <a:solidFill>
              <a:srgbClr val="002D5D"/>
            </a:solidFill>
            <a:ln w="0"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C312ED9B-9FC3-988C-2C20-CC05387042E1}"/>
                </a:ext>
              </a:extLst>
            </p:cNvPr>
            <p:cNvSpPr/>
            <p:nvPr/>
          </p:nvSpPr>
          <p:spPr>
            <a:xfrm>
              <a:off x="4959762" y="2835972"/>
              <a:ext cx="281749" cy="283845"/>
            </a:xfrm>
            <a:custGeom>
              <a:avLst/>
              <a:gdLst>
                <a:gd name="connsiteX0" fmla="*/ 0 w 281749"/>
                <a:gd name="connsiteY0" fmla="*/ 142970 h 283845"/>
                <a:gd name="connsiteX1" fmla="*/ 0 w 281749"/>
                <a:gd name="connsiteY1" fmla="*/ 141923 h 283845"/>
                <a:gd name="connsiteX2" fmla="*/ 140875 w 281749"/>
                <a:gd name="connsiteY2" fmla="*/ 0 h 283845"/>
                <a:gd name="connsiteX3" fmla="*/ 281750 w 281749"/>
                <a:gd name="connsiteY3" fmla="*/ 140875 h 283845"/>
                <a:gd name="connsiteX4" fmla="*/ 281750 w 281749"/>
                <a:gd name="connsiteY4" fmla="*/ 141923 h 283845"/>
                <a:gd name="connsiteX5" fmla="*/ 140875 w 281749"/>
                <a:gd name="connsiteY5" fmla="*/ 283845 h 283845"/>
                <a:gd name="connsiteX6" fmla="*/ 0 w 281749"/>
                <a:gd name="connsiteY6" fmla="*/ 142970 h 283845"/>
                <a:gd name="connsiteX7" fmla="*/ 269748 w 281749"/>
                <a:gd name="connsiteY7" fmla="*/ 142494 h 283845"/>
                <a:gd name="connsiteX8" fmla="*/ 269748 w 281749"/>
                <a:gd name="connsiteY8" fmla="*/ 141446 h 283845"/>
                <a:gd name="connsiteX9" fmla="*/ 140303 w 281749"/>
                <a:gd name="connsiteY9" fmla="*/ 10858 h 283845"/>
                <a:gd name="connsiteX10" fmla="*/ 11906 w 281749"/>
                <a:gd name="connsiteY10" fmla="*/ 141446 h 283845"/>
                <a:gd name="connsiteX11" fmla="*/ 11906 w 281749"/>
                <a:gd name="connsiteY11" fmla="*/ 142494 h 283845"/>
                <a:gd name="connsiteX12" fmla="*/ 141351 w 281749"/>
                <a:gd name="connsiteY12" fmla="*/ 273082 h 283845"/>
                <a:gd name="connsiteX13" fmla="*/ 269748 w 281749"/>
                <a:gd name="connsiteY13" fmla="*/ 142494 h 283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749" h="283845">
                  <a:moveTo>
                    <a:pt x="0" y="142970"/>
                  </a:moveTo>
                  <a:lnTo>
                    <a:pt x="0" y="141923"/>
                  </a:lnTo>
                  <a:cubicBezTo>
                    <a:pt x="0" y="66104"/>
                    <a:pt x="55817" y="0"/>
                    <a:pt x="140875" y="0"/>
                  </a:cubicBezTo>
                  <a:cubicBezTo>
                    <a:pt x="225933" y="0"/>
                    <a:pt x="281750" y="64960"/>
                    <a:pt x="281750" y="140875"/>
                  </a:cubicBezTo>
                  <a:lnTo>
                    <a:pt x="281750" y="141923"/>
                  </a:lnTo>
                  <a:cubicBezTo>
                    <a:pt x="281750" y="217742"/>
                    <a:pt x="225933" y="283845"/>
                    <a:pt x="140875" y="283845"/>
                  </a:cubicBezTo>
                  <a:cubicBezTo>
                    <a:pt x="55817" y="283845"/>
                    <a:pt x="0" y="218885"/>
                    <a:pt x="0" y="142970"/>
                  </a:cubicBezTo>
                  <a:close/>
                  <a:moveTo>
                    <a:pt x="269748" y="142494"/>
                  </a:moveTo>
                  <a:lnTo>
                    <a:pt x="269748" y="141446"/>
                  </a:lnTo>
                  <a:cubicBezTo>
                    <a:pt x="269748" y="70485"/>
                    <a:pt x="216122" y="10858"/>
                    <a:pt x="140303" y="10858"/>
                  </a:cubicBezTo>
                  <a:cubicBezTo>
                    <a:pt x="64484" y="10858"/>
                    <a:pt x="11906" y="70485"/>
                    <a:pt x="11906" y="141446"/>
                  </a:cubicBezTo>
                  <a:lnTo>
                    <a:pt x="11906" y="142494"/>
                  </a:lnTo>
                  <a:cubicBezTo>
                    <a:pt x="11906" y="213455"/>
                    <a:pt x="65532" y="273082"/>
                    <a:pt x="141351" y="273082"/>
                  </a:cubicBezTo>
                  <a:cubicBezTo>
                    <a:pt x="217170" y="273082"/>
                    <a:pt x="269748" y="213455"/>
                    <a:pt x="269748" y="142494"/>
                  </a:cubicBezTo>
                  <a:close/>
                </a:path>
              </a:pathLst>
            </a:custGeom>
            <a:solidFill>
              <a:srgbClr val="002D5D"/>
            </a:solidFill>
            <a:ln w="0"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546B2DE7-D755-B700-4169-9DBFC3DE326F}"/>
                </a:ext>
              </a:extLst>
            </p:cNvPr>
            <p:cNvSpPr/>
            <p:nvPr/>
          </p:nvSpPr>
          <p:spPr>
            <a:xfrm>
              <a:off x="5328094" y="2835972"/>
              <a:ext cx="233933" cy="277272"/>
            </a:xfrm>
            <a:custGeom>
              <a:avLst/>
              <a:gdLst>
                <a:gd name="connsiteX0" fmla="*/ 0 w 233933"/>
                <a:gd name="connsiteY0" fmla="*/ 6477 h 277272"/>
                <a:gd name="connsiteX1" fmla="*/ 11335 w 233933"/>
                <a:gd name="connsiteY1" fmla="*/ 6477 h 277272"/>
                <a:gd name="connsiteX2" fmla="*/ 11335 w 233933"/>
                <a:gd name="connsiteY2" fmla="*/ 80677 h 277272"/>
                <a:gd name="connsiteX3" fmla="*/ 120205 w 233933"/>
                <a:gd name="connsiteY3" fmla="*/ 0 h 277272"/>
                <a:gd name="connsiteX4" fmla="*/ 233934 w 233933"/>
                <a:gd name="connsiteY4" fmla="*/ 124016 h 277272"/>
                <a:gd name="connsiteX5" fmla="*/ 233934 w 233933"/>
                <a:gd name="connsiteY5" fmla="*/ 277273 h 277272"/>
                <a:gd name="connsiteX6" fmla="*/ 222599 w 233933"/>
                <a:gd name="connsiteY6" fmla="*/ 277273 h 277272"/>
                <a:gd name="connsiteX7" fmla="*/ 222599 w 233933"/>
                <a:gd name="connsiteY7" fmla="*/ 125063 h 277272"/>
                <a:gd name="connsiteX8" fmla="*/ 119158 w 233933"/>
                <a:gd name="connsiteY8" fmla="*/ 10763 h 277272"/>
                <a:gd name="connsiteX9" fmla="*/ 11335 w 233933"/>
                <a:gd name="connsiteY9" fmla="*/ 127254 h 277272"/>
                <a:gd name="connsiteX10" fmla="*/ 11335 w 233933"/>
                <a:gd name="connsiteY10" fmla="*/ 277273 h 277272"/>
                <a:gd name="connsiteX11" fmla="*/ 0 w 233933"/>
                <a:gd name="connsiteY11" fmla="*/ 277273 h 277272"/>
                <a:gd name="connsiteX12" fmla="*/ 0 w 233933"/>
                <a:gd name="connsiteY12" fmla="*/ 6477 h 27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3933" h="277272">
                  <a:moveTo>
                    <a:pt x="0" y="6477"/>
                  </a:moveTo>
                  <a:lnTo>
                    <a:pt x="11335" y="6477"/>
                  </a:lnTo>
                  <a:lnTo>
                    <a:pt x="11335" y="80677"/>
                  </a:lnTo>
                  <a:cubicBezTo>
                    <a:pt x="20003" y="47625"/>
                    <a:pt x="55721" y="0"/>
                    <a:pt x="120205" y="0"/>
                  </a:cubicBezTo>
                  <a:cubicBezTo>
                    <a:pt x="193357" y="0"/>
                    <a:pt x="233934" y="49340"/>
                    <a:pt x="233934" y="124016"/>
                  </a:cubicBezTo>
                  <a:lnTo>
                    <a:pt x="233934" y="277273"/>
                  </a:lnTo>
                  <a:lnTo>
                    <a:pt x="222599" y="277273"/>
                  </a:lnTo>
                  <a:lnTo>
                    <a:pt x="222599" y="125063"/>
                  </a:lnTo>
                  <a:cubicBezTo>
                    <a:pt x="222599" y="57341"/>
                    <a:pt x="187357" y="10763"/>
                    <a:pt x="119158" y="10763"/>
                  </a:cubicBezTo>
                  <a:cubicBezTo>
                    <a:pt x="59055" y="10763"/>
                    <a:pt x="11335" y="62198"/>
                    <a:pt x="11335" y="127254"/>
                  </a:cubicBezTo>
                  <a:lnTo>
                    <a:pt x="11335" y="277273"/>
                  </a:lnTo>
                  <a:lnTo>
                    <a:pt x="0" y="277273"/>
                  </a:lnTo>
                  <a:lnTo>
                    <a:pt x="0" y="6477"/>
                  </a:lnTo>
                  <a:close/>
                </a:path>
              </a:pathLst>
            </a:custGeom>
            <a:solidFill>
              <a:srgbClr val="002D5D"/>
            </a:solidFill>
            <a:ln w="0"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F7C6DA30-C805-B42A-B9D1-045E9D64C718}"/>
                </a:ext>
              </a:extLst>
            </p:cNvPr>
            <p:cNvSpPr/>
            <p:nvPr/>
          </p:nvSpPr>
          <p:spPr>
            <a:xfrm>
              <a:off x="5638989" y="2716243"/>
              <a:ext cx="154305" cy="397002"/>
            </a:xfrm>
            <a:custGeom>
              <a:avLst/>
              <a:gdLst>
                <a:gd name="connsiteX0" fmla="*/ 42767 w 154305"/>
                <a:gd name="connsiteY0" fmla="*/ 136493 h 397002"/>
                <a:gd name="connsiteX1" fmla="*/ 0 w 154305"/>
                <a:gd name="connsiteY1" fmla="*/ 136493 h 397002"/>
                <a:gd name="connsiteX2" fmla="*/ 0 w 154305"/>
                <a:gd name="connsiteY2" fmla="*/ 126206 h 397002"/>
                <a:gd name="connsiteX3" fmla="*/ 42767 w 154305"/>
                <a:gd name="connsiteY3" fmla="*/ 126206 h 397002"/>
                <a:gd name="connsiteX4" fmla="*/ 42767 w 154305"/>
                <a:gd name="connsiteY4" fmla="*/ 87249 h 397002"/>
                <a:gd name="connsiteX5" fmla="*/ 64961 w 154305"/>
                <a:gd name="connsiteY5" fmla="*/ 18955 h 397002"/>
                <a:gd name="connsiteX6" fmla="*/ 116396 w 154305"/>
                <a:gd name="connsiteY6" fmla="*/ 0 h 397002"/>
                <a:gd name="connsiteX7" fmla="*/ 154305 w 154305"/>
                <a:gd name="connsiteY7" fmla="*/ 7620 h 397002"/>
                <a:gd name="connsiteX8" fmla="*/ 154305 w 154305"/>
                <a:gd name="connsiteY8" fmla="*/ 18955 h 397002"/>
                <a:gd name="connsiteX9" fmla="*/ 116396 w 154305"/>
                <a:gd name="connsiteY9" fmla="*/ 11335 h 397002"/>
                <a:gd name="connsiteX10" fmla="*/ 54102 w 154305"/>
                <a:gd name="connsiteY10" fmla="*/ 89345 h 397002"/>
                <a:gd name="connsiteX11" fmla="*/ 54102 w 154305"/>
                <a:gd name="connsiteY11" fmla="*/ 126206 h 397002"/>
                <a:gd name="connsiteX12" fmla="*/ 153257 w 154305"/>
                <a:gd name="connsiteY12" fmla="*/ 126206 h 397002"/>
                <a:gd name="connsiteX13" fmla="*/ 153257 w 154305"/>
                <a:gd name="connsiteY13" fmla="*/ 136493 h 397002"/>
                <a:gd name="connsiteX14" fmla="*/ 54102 w 154305"/>
                <a:gd name="connsiteY14" fmla="*/ 136493 h 397002"/>
                <a:gd name="connsiteX15" fmla="*/ 54102 w 154305"/>
                <a:gd name="connsiteY15" fmla="*/ 397002 h 397002"/>
                <a:gd name="connsiteX16" fmla="*/ 42767 w 154305"/>
                <a:gd name="connsiteY16" fmla="*/ 397002 h 397002"/>
                <a:gd name="connsiteX17" fmla="*/ 42767 w 154305"/>
                <a:gd name="connsiteY17" fmla="*/ 136493 h 397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4305" h="397002">
                  <a:moveTo>
                    <a:pt x="42767" y="136493"/>
                  </a:moveTo>
                  <a:lnTo>
                    <a:pt x="0" y="136493"/>
                  </a:lnTo>
                  <a:lnTo>
                    <a:pt x="0" y="126206"/>
                  </a:lnTo>
                  <a:lnTo>
                    <a:pt x="42767" y="126206"/>
                  </a:lnTo>
                  <a:lnTo>
                    <a:pt x="42767" y="87249"/>
                  </a:lnTo>
                  <a:cubicBezTo>
                    <a:pt x="42767" y="56388"/>
                    <a:pt x="50863" y="33052"/>
                    <a:pt x="64961" y="18955"/>
                  </a:cubicBezTo>
                  <a:cubicBezTo>
                    <a:pt x="77438" y="6477"/>
                    <a:pt x="94774" y="0"/>
                    <a:pt x="116396" y="0"/>
                  </a:cubicBezTo>
                  <a:cubicBezTo>
                    <a:pt x="132683" y="0"/>
                    <a:pt x="143446" y="2667"/>
                    <a:pt x="154305" y="7620"/>
                  </a:cubicBezTo>
                  <a:lnTo>
                    <a:pt x="154305" y="18955"/>
                  </a:lnTo>
                  <a:cubicBezTo>
                    <a:pt x="144018" y="14097"/>
                    <a:pt x="130493" y="11335"/>
                    <a:pt x="116396" y="11335"/>
                  </a:cubicBezTo>
                  <a:cubicBezTo>
                    <a:pt x="77915" y="11335"/>
                    <a:pt x="54102" y="35719"/>
                    <a:pt x="54102" y="89345"/>
                  </a:cubicBezTo>
                  <a:lnTo>
                    <a:pt x="54102" y="126206"/>
                  </a:lnTo>
                  <a:lnTo>
                    <a:pt x="153257" y="126206"/>
                  </a:lnTo>
                  <a:lnTo>
                    <a:pt x="153257" y="136493"/>
                  </a:lnTo>
                  <a:lnTo>
                    <a:pt x="54102" y="136493"/>
                  </a:lnTo>
                  <a:lnTo>
                    <a:pt x="54102" y="397002"/>
                  </a:lnTo>
                  <a:lnTo>
                    <a:pt x="42767" y="397002"/>
                  </a:lnTo>
                  <a:lnTo>
                    <a:pt x="42767" y="136493"/>
                  </a:lnTo>
                  <a:close/>
                </a:path>
              </a:pathLst>
            </a:custGeom>
            <a:solidFill>
              <a:srgbClr val="002D5D"/>
            </a:solidFill>
            <a:ln w="0"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864314F4-548F-82A2-94FA-050C25A5B3E2}"/>
                </a:ext>
              </a:extLst>
            </p:cNvPr>
            <p:cNvSpPr/>
            <p:nvPr/>
          </p:nvSpPr>
          <p:spPr>
            <a:xfrm>
              <a:off x="5817202" y="2835972"/>
              <a:ext cx="254603" cy="283845"/>
            </a:xfrm>
            <a:custGeom>
              <a:avLst/>
              <a:gdLst>
                <a:gd name="connsiteX0" fmla="*/ 0 w 254603"/>
                <a:gd name="connsiteY0" fmla="*/ 141923 h 283845"/>
                <a:gd name="connsiteX1" fmla="*/ 0 w 254603"/>
                <a:gd name="connsiteY1" fmla="*/ 140875 h 283845"/>
                <a:gd name="connsiteX2" fmla="*/ 130016 w 254603"/>
                <a:gd name="connsiteY2" fmla="*/ 0 h 283845"/>
                <a:gd name="connsiteX3" fmla="*/ 254603 w 254603"/>
                <a:gd name="connsiteY3" fmla="*/ 142970 h 283845"/>
                <a:gd name="connsiteX4" fmla="*/ 254603 w 254603"/>
                <a:gd name="connsiteY4" fmla="*/ 145161 h 283845"/>
                <a:gd name="connsiteX5" fmla="*/ 12478 w 254603"/>
                <a:gd name="connsiteY5" fmla="*/ 145161 h 283845"/>
                <a:gd name="connsiteX6" fmla="*/ 136017 w 254603"/>
                <a:gd name="connsiteY6" fmla="*/ 272987 h 283845"/>
                <a:gd name="connsiteX7" fmla="*/ 236220 w 254603"/>
                <a:gd name="connsiteY7" fmla="*/ 218313 h 283845"/>
                <a:gd name="connsiteX8" fmla="*/ 245459 w 254603"/>
                <a:gd name="connsiteY8" fmla="*/ 224790 h 283845"/>
                <a:gd name="connsiteX9" fmla="*/ 135541 w 254603"/>
                <a:gd name="connsiteY9" fmla="*/ 283845 h 283845"/>
                <a:gd name="connsiteX10" fmla="*/ 95 w 254603"/>
                <a:gd name="connsiteY10" fmla="*/ 141923 h 283845"/>
                <a:gd name="connsiteX11" fmla="*/ 242125 w 254603"/>
                <a:gd name="connsiteY11" fmla="*/ 134874 h 283845"/>
                <a:gd name="connsiteX12" fmla="*/ 129445 w 254603"/>
                <a:gd name="connsiteY12" fmla="*/ 10858 h 283845"/>
                <a:gd name="connsiteX13" fmla="*/ 12478 w 254603"/>
                <a:gd name="connsiteY13" fmla="*/ 134874 h 283845"/>
                <a:gd name="connsiteX14" fmla="*/ 242125 w 254603"/>
                <a:gd name="connsiteY14" fmla="*/ 134874 h 283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603" h="283845">
                  <a:moveTo>
                    <a:pt x="0" y="141923"/>
                  </a:moveTo>
                  <a:lnTo>
                    <a:pt x="0" y="140875"/>
                  </a:lnTo>
                  <a:cubicBezTo>
                    <a:pt x="0" y="60674"/>
                    <a:pt x="54673" y="0"/>
                    <a:pt x="130016" y="0"/>
                  </a:cubicBezTo>
                  <a:cubicBezTo>
                    <a:pt x="215646" y="0"/>
                    <a:pt x="254603" y="75248"/>
                    <a:pt x="254603" y="142970"/>
                  </a:cubicBezTo>
                  <a:lnTo>
                    <a:pt x="254603" y="145161"/>
                  </a:lnTo>
                  <a:lnTo>
                    <a:pt x="12478" y="145161"/>
                  </a:lnTo>
                  <a:cubicBezTo>
                    <a:pt x="14668" y="223171"/>
                    <a:pt x="69342" y="272987"/>
                    <a:pt x="136017" y="272987"/>
                  </a:cubicBezTo>
                  <a:cubicBezTo>
                    <a:pt x="177737" y="272987"/>
                    <a:pt x="214598" y="248602"/>
                    <a:pt x="236220" y="218313"/>
                  </a:cubicBezTo>
                  <a:lnTo>
                    <a:pt x="245459" y="224790"/>
                  </a:lnTo>
                  <a:cubicBezTo>
                    <a:pt x="222123" y="258413"/>
                    <a:pt x="183166" y="283845"/>
                    <a:pt x="135541" y="283845"/>
                  </a:cubicBezTo>
                  <a:cubicBezTo>
                    <a:pt x="61341" y="283845"/>
                    <a:pt x="95" y="229172"/>
                    <a:pt x="95" y="141923"/>
                  </a:cubicBezTo>
                  <a:close/>
                  <a:moveTo>
                    <a:pt x="242125" y="134874"/>
                  </a:moveTo>
                  <a:cubicBezTo>
                    <a:pt x="239935" y="73152"/>
                    <a:pt x="200977" y="10858"/>
                    <a:pt x="129445" y="10858"/>
                  </a:cubicBezTo>
                  <a:cubicBezTo>
                    <a:pt x="62293" y="10858"/>
                    <a:pt x="15145" y="63913"/>
                    <a:pt x="12478" y="134874"/>
                  </a:cubicBezTo>
                  <a:lnTo>
                    <a:pt x="242125" y="134874"/>
                  </a:lnTo>
                  <a:close/>
                </a:path>
              </a:pathLst>
            </a:custGeom>
            <a:solidFill>
              <a:srgbClr val="002D5D"/>
            </a:solidFill>
            <a:ln w="0"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39401913-E76F-01DE-6847-472E58486AA5}"/>
                </a:ext>
              </a:extLst>
            </p:cNvPr>
            <p:cNvSpPr/>
            <p:nvPr/>
          </p:nvSpPr>
          <p:spPr>
            <a:xfrm>
              <a:off x="6157435" y="2835968"/>
              <a:ext cx="122967" cy="277373"/>
            </a:xfrm>
            <a:custGeom>
              <a:avLst/>
              <a:gdLst>
                <a:gd name="connsiteX0" fmla="*/ 0 w 122967"/>
                <a:gd name="connsiteY0" fmla="*/ 6482 h 277373"/>
                <a:gd name="connsiteX1" fmla="*/ 11335 w 122967"/>
                <a:gd name="connsiteY1" fmla="*/ 6482 h 277373"/>
                <a:gd name="connsiteX2" fmla="*/ 11335 w 122967"/>
                <a:gd name="connsiteY2" fmla="*/ 93159 h 277373"/>
                <a:gd name="connsiteX3" fmla="*/ 122967 w 122967"/>
                <a:gd name="connsiteY3" fmla="*/ 5 h 277373"/>
                <a:gd name="connsiteX4" fmla="*/ 122967 w 122967"/>
                <a:gd name="connsiteY4" fmla="*/ 10863 h 277373"/>
                <a:gd name="connsiteX5" fmla="*/ 120301 w 122967"/>
                <a:gd name="connsiteY5" fmla="*/ 10863 h 277373"/>
                <a:gd name="connsiteX6" fmla="*/ 11430 w 122967"/>
                <a:gd name="connsiteY6" fmla="*/ 137070 h 277373"/>
                <a:gd name="connsiteX7" fmla="*/ 11430 w 122967"/>
                <a:gd name="connsiteY7" fmla="*/ 277373 h 277373"/>
                <a:gd name="connsiteX8" fmla="*/ 95 w 122967"/>
                <a:gd name="connsiteY8" fmla="*/ 277373 h 277373"/>
                <a:gd name="connsiteX9" fmla="*/ 95 w 122967"/>
                <a:gd name="connsiteY9" fmla="*/ 6577 h 27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967" h="277373">
                  <a:moveTo>
                    <a:pt x="0" y="6482"/>
                  </a:moveTo>
                  <a:lnTo>
                    <a:pt x="11335" y="6482"/>
                  </a:lnTo>
                  <a:lnTo>
                    <a:pt x="11335" y="93159"/>
                  </a:lnTo>
                  <a:cubicBezTo>
                    <a:pt x="23813" y="48202"/>
                    <a:pt x="62770" y="-567"/>
                    <a:pt x="122967" y="5"/>
                  </a:cubicBezTo>
                  <a:lnTo>
                    <a:pt x="122967" y="10863"/>
                  </a:lnTo>
                  <a:lnTo>
                    <a:pt x="120301" y="10863"/>
                  </a:lnTo>
                  <a:cubicBezTo>
                    <a:pt x="52578" y="10863"/>
                    <a:pt x="11430" y="85063"/>
                    <a:pt x="11430" y="137070"/>
                  </a:cubicBezTo>
                  <a:lnTo>
                    <a:pt x="11430" y="277373"/>
                  </a:lnTo>
                  <a:lnTo>
                    <a:pt x="95" y="277373"/>
                  </a:lnTo>
                  <a:lnTo>
                    <a:pt x="95" y="6577"/>
                  </a:lnTo>
                  <a:close/>
                </a:path>
              </a:pathLst>
            </a:custGeom>
            <a:solidFill>
              <a:srgbClr val="002D5D"/>
            </a:solidFill>
            <a:ln w="0"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70ADC444-20FA-ECD0-A1F2-24A579E6C19D}"/>
                </a:ext>
              </a:extLst>
            </p:cNvPr>
            <p:cNvSpPr/>
            <p:nvPr/>
          </p:nvSpPr>
          <p:spPr>
            <a:xfrm>
              <a:off x="6311740" y="2835972"/>
              <a:ext cx="254603" cy="283845"/>
            </a:xfrm>
            <a:custGeom>
              <a:avLst/>
              <a:gdLst>
                <a:gd name="connsiteX0" fmla="*/ 0 w 254603"/>
                <a:gd name="connsiteY0" fmla="*/ 141923 h 283845"/>
                <a:gd name="connsiteX1" fmla="*/ 0 w 254603"/>
                <a:gd name="connsiteY1" fmla="*/ 140875 h 283845"/>
                <a:gd name="connsiteX2" fmla="*/ 130016 w 254603"/>
                <a:gd name="connsiteY2" fmla="*/ 0 h 283845"/>
                <a:gd name="connsiteX3" fmla="*/ 254603 w 254603"/>
                <a:gd name="connsiteY3" fmla="*/ 142970 h 283845"/>
                <a:gd name="connsiteX4" fmla="*/ 254603 w 254603"/>
                <a:gd name="connsiteY4" fmla="*/ 145161 h 283845"/>
                <a:gd name="connsiteX5" fmla="*/ 12478 w 254603"/>
                <a:gd name="connsiteY5" fmla="*/ 145161 h 283845"/>
                <a:gd name="connsiteX6" fmla="*/ 136017 w 254603"/>
                <a:gd name="connsiteY6" fmla="*/ 272987 h 283845"/>
                <a:gd name="connsiteX7" fmla="*/ 236220 w 254603"/>
                <a:gd name="connsiteY7" fmla="*/ 218313 h 283845"/>
                <a:gd name="connsiteX8" fmla="*/ 245459 w 254603"/>
                <a:gd name="connsiteY8" fmla="*/ 224790 h 283845"/>
                <a:gd name="connsiteX9" fmla="*/ 135541 w 254603"/>
                <a:gd name="connsiteY9" fmla="*/ 283845 h 283845"/>
                <a:gd name="connsiteX10" fmla="*/ 95 w 254603"/>
                <a:gd name="connsiteY10" fmla="*/ 141923 h 283845"/>
                <a:gd name="connsiteX11" fmla="*/ 242126 w 254603"/>
                <a:gd name="connsiteY11" fmla="*/ 134874 h 283845"/>
                <a:gd name="connsiteX12" fmla="*/ 129445 w 254603"/>
                <a:gd name="connsiteY12" fmla="*/ 10858 h 283845"/>
                <a:gd name="connsiteX13" fmla="*/ 12478 w 254603"/>
                <a:gd name="connsiteY13" fmla="*/ 134874 h 283845"/>
                <a:gd name="connsiteX14" fmla="*/ 242126 w 254603"/>
                <a:gd name="connsiteY14" fmla="*/ 134874 h 283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603" h="283845">
                  <a:moveTo>
                    <a:pt x="0" y="141923"/>
                  </a:moveTo>
                  <a:lnTo>
                    <a:pt x="0" y="140875"/>
                  </a:lnTo>
                  <a:cubicBezTo>
                    <a:pt x="0" y="60674"/>
                    <a:pt x="54674" y="0"/>
                    <a:pt x="130016" y="0"/>
                  </a:cubicBezTo>
                  <a:cubicBezTo>
                    <a:pt x="215646" y="0"/>
                    <a:pt x="254603" y="75248"/>
                    <a:pt x="254603" y="142970"/>
                  </a:cubicBezTo>
                  <a:lnTo>
                    <a:pt x="254603" y="145161"/>
                  </a:lnTo>
                  <a:lnTo>
                    <a:pt x="12478" y="145161"/>
                  </a:lnTo>
                  <a:cubicBezTo>
                    <a:pt x="14669" y="223171"/>
                    <a:pt x="69342" y="272987"/>
                    <a:pt x="136017" y="272987"/>
                  </a:cubicBezTo>
                  <a:cubicBezTo>
                    <a:pt x="177737" y="272987"/>
                    <a:pt x="214598" y="248602"/>
                    <a:pt x="236220" y="218313"/>
                  </a:cubicBezTo>
                  <a:lnTo>
                    <a:pt x="245459" y="224790"/>
                  </a:lnTo>
                  <a:cubicBezTo>
                    <a:pt x="222123" y="258413"/>
                    <a:pt x="183166" y="283845"/>
                    <a:pt x="135541" y="283845"/>
                  </a:cubicBezTo>
                  <a:cubicBezTo>
                    <a:pt x="61341" y="283845"/>
                    <a:pt x="95" y="229172"/>
                    <a:pt x="95" y="141923"/>
                  </a:cubicBezTo>
                  <a:close/>
                  <a:moveTo>
                    <a:pt x="242126" y="134874"/>
                  </a:moveTo>
                  <a:cubicBezTo>
                    <a:pt x="239935" y="73152"/>
                    <a:pt x="200978" y="10858"/>
                    <a:pt x="129445" y="10858"/>
                  </a:cubicBezTo>
                  <a:cubicBezTo>
                    <a:pt x="62294" y="10858"/>
                    <a:pt x="15145" y="63913"/>
                    <a:pt x="12478" y="134874"/>
                  </a:cubicBezTo>
                  <a:lnTo>
                    <a:pt x="242126" y="134874"/>
                  </a:lnTo>
                  <a:close/>
                </a:path>
              </a:pathLst>
            </a:custGeom>
            <a:solidFill>
              <a:srgbClr val="002D5D"/>
            </a:solidFill>
            <a:ln w="0"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01214CEE-D5C1-00CA-26A3-C32F71BA68CF}"/>
                </a:ext>
              </a:extLst>
            </p:cNvPr>
            <p:cNvSpPr/>
            <p:nvPr/>
          </p:nvSpPr>
          <p:spPr>
            <a:xfrm>
              <a:off x="6651973" y="2835972"/>
              <a:ext cx="233933" cy="277272"/>
            </a:xfrm>
            <a:custGeom>
              <a:avLst/>
              <a:gdLst>
                <a:gd name="connsiteX0" fmla="*/ 0 w 233933"/>
                <a:gd name="connsiteY0" fmla="*/ 6477 h 277272"/>
                <a:gd name="connsiteX1" fmla="*/ 11335 w 233933"/>
                <a:gd name="connsiteY1" fmla="*/ 6477 h 277272"/>
                <a:gd name="connsiteX2" fmla="*/ 11335 w 233933"/>
                <a:gd name="connsiteY2" fmla="*/ 80677 h 277272"/>
                <a:gd name="connsiteX3" fmla="*/ 120205 w 233933"/>
                <a:gd name="connsiteY3" fmla="*/ 0 h 277272"/>
                <a:gd name="connsiteX4" fmla="*/ 233934 w 233933"/>
                <a:gd name="connsiteY4" fmla="*/ 124016 h 277272"/>
                <a:gd name="connsiteX5" fmla="*/ 233934 w 233933"/>
                <a:gd name="connsiteY5" fmla="*/ 277273 h 277272"/>
                <a:gd name="connsiteX6" fmla="*/ 222599 w 233933"/>
                <a:gd name="connsiteY6" fmla="*/ 277273 h 277272"/>
                <a:gd name="connsiteX7" fmla="*/ 222599 w 233933"/>
                <a:gd name="connsiteY7" fmla="*/ 125063 h 277272"/>
                <a:gd name="connsiteX8" fmla="*/ 119158 w 233933"/>
                <a:gd name="connsiteY8" fmla="*/ 10763 h 277272"/>
                <a:gd name="connsiteX9" fmla="*/ 11335 w 233933"/>
                <a:gd name="connsiteY9" fmla="*/ 127254 h 277272"/>
                <a:gd name="connsiteX10" fmla="*/ 11335 w 233933"/>
                <a:gd name="connsiteY10" fmla="*/ 277273 h 277272"/>
                <a:gd name="connsiteX11" fmla="*/ 0 w 233933"/>
                <a:gd name="connsiteY11" fmla="*/ 277273 h 277272"/>
                <a:gd name="connsiteX12" fmla="*/ 0 w 233933"/>
                <a:gd name="connsiteY12" fmla="*/ 6477 h 27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3933" h="277272">
                  <a:moveTo>
                    <a:pt x="0" y="6477"/>
                  </a:moveTo>
                  <a:lnTo>
                    <a:pt x="11335" y="6477"/>
                  </a:lnTo>
                  <a:lnTo>
                    <a:pt x="11335" y="80677"/>
                  </a:lnTo>
                  <a:cubicBezTo>
                    <a:pt x="20002" y="47625"/>
                    <a:pt x="55721" y="0"/>
                    <a:pt x="120205" y="0"/>
                  </a:cubicBezTo>
                  <a:cubicBezTo>
                    <a:pt x="193357" y="0"/>
                    <a:pt x="233934" y="49340"/>
                    <a:pt x="233934" y="124016"/>
                  </a:cubicBezTo>
                  <a:lnTo>
                    <a:pt x="233934" y="277273"/>
                  </a:lnTo>
                  <a:lnTo>
                    <a:pt x="222599" y="277273"/>
                  </a:lnTo>
                  <a:lnTo>
                    <a:pt x="222599" y="125063"/>
                  </a:lnTo>
                  <a:cubicBezTo>
                    <a:pt x="222599" y="57341"/>
                    <a:pt x="187357" y="10763"/>
                    <a:pt x="119158" y="10763"/>
                  </a:cubicBezTo>
                  <a:cubicBezTo>
                    <a:pt x="59055" y="10763"/>
                    <a:pt x="11335" y="62198"/>
                    <a:pt x="11335" y="127254"/>
                  </a:cubicBezTo>
                  <a:lnTo>
                    <a:pt x="11335" y="277273"/>
                  </a:lnTo>
                  <a:lnTo>
                    <a:pt x="0" y="277273"/>
                  </a:lnTo>
                  <a:lnTo>
                    <a:pt x="0" y="6477"/>
                  </a:lnTo>
                  <a:close/>
                </a:path>
              </a:pathLst>
            </a:custGeom>
            <a:solidFill>
              <a:srgbClr val="002D5D"/>
            </a:solidFill>
            <a:ln w="0"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B68EC065-0D73-6D7D-E41E-7B26768A9073}"/>
                </a:ext>
              </a:extLst>
            </p:cNvPr>
            <p:cNvSpPr/>
            <p:nvPr/>
          </p:nvSpPr>
          <p:spPr>
            <a:xfrm>
              <a:off x="6967727" y="2836068"/>
              <a:ext cx="248602" cy="283845"/>
            </a:xfrm>
            <a:custGeom>
              <a:avLst/>
              <a:gdLst>
                <a:gd name="connsiteX0" fmla="*/ 0 w 248602"/>
                <a:gd name="connsiteY0" fmla="*/ 142399 h 283845"/>
                <a:gd name="connsiteX1" fmla="*/ 0 w 248602"/>
                <a:gd name="connsiteY1" fmla="*/ 141351 h 283845"/>
                <a:gd name="connsiteX2" fmla="*/ 138684 w 248602"/>
                <a:gd name="connsiteY2" fmla="*/ 0 h 283845"/>
                <a:gd name="connsiteX3" fmla="*/ 246983 w 248602"/>
                <a:gd name="connsiteY3" fmla="*/ 50387 h 283845"/>
                <a:gd name="connsiteX4" fmla="*/ 238887 w 248602"/>
                <a:gd name="connsiteY4" fmla="*/ 58007 h 283845"/>
                <a:gd name="connsiteX5" fmla="*/ 138113 w 248602"/>
                <a:gd name="connsiteY5" fmla="*/ 10858 h 283845"/>
                <a:gd name="connsiteX6" fmla="*/ 11906 w 248602"/>
                <a:gd name="connsiteY6" fmla="*/ 140875 h 283845"/>
                <a:gd name="connsiteX7" fmla="*/ 11906 w 248602"/>
                <a:gd name="connsiteY7" fmla="*/ 141923 h 283845"/>
                <a:gd name="connsiteX8" fmla="*/ 138684 w 248602"/>
                <a:gd name="connsiteY8" fmla="*/ 272987 h 283845"/>
                <a:gd name="connsiteX9" fmla="*/ 240506 w 248602"/>
                <a:gd name="connsiteY9" fmla="*/ 222599 h 283845"/>
                <a:gd name="connsiteX10" fmla="*/ 248602 w 248602"/>
                <a:gd name="connsiteY10" fmla="*/ 230219 h 283845"/>
                <a:gd name="connsiteX11" fmla="*/ 138113 w 248602"/>
                <a:gd name="connsiteY11" fmla="*/ 283845 h 283845"/>
                <a:gd name="connsiteX12" fmla="*/ 0 w 248602"/>
                <a:gd name="connsiteY12" fmla="*/ 142494 h 283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602" h="283845">
                  <a:moveTo>
                    <a:pt x="0" y="142399"/>
                  </a:moveTo>
                  <a:lnTo>
                    <a:pt x="0" y="141351"/>
                  </a:lnTo>
                  <a:cubicBezTo>
                    <a:pt x="0" y="64389"/>
                    <a:pt x="60103" y="0"/>
                    <a:pt x="138684" y="0"/>
                  </a:cubicBezTo>
                  <a:cubicBezTo>
                    <a:pt x="188500" y="0"/>
                    <a:pt x="219932" y="21622"/>
                    <a:pt x="246983" y="50387"/>
                  </a:cubicBezTo>
                  <a:lnTo>
                    <a:pt x="238887" y="58007"/>
                  </a:lnTo>
                  <a:cubicBezTo>
                    <a:pt x="214503" y="32004"/>
                    <a:pt x="183642" y="10858"/>
                    <a:pt x="138113" y="10858"/>
                  </a:cubicBezTo>
                  <a:cubicBezTo>
                    <a:pt x="66104" y="10858"/>
                    <a:pt x="11906" y="70485"/>
                    <a:pt x="11906" y="140875"/>
                  </a:cubicBezTo>
                  <a:lnTo>
                    <a:pt x="11906" y="141923"/>
                  </a:lnTo>
                  <a:cubicBezTo>
                    <a:pt x="11906" y="212312"/>
                    <a:pt x="67723" y="272987"/>
                    <a:pt x="138684" y="272987"/>
                  </a:cubicBezTo>
                  <a:cubicBezTo>
                    <a:pt x="185261" y="272987"/>
                    <a:pt x="216694" y="249650"/>
                    <a:pt x="240506" y="222599"/>
                  </a:cubicBezTo>
                  <a:lnTo>
                    <a:pt x="248602" y="230219"/>
                  </a:lnTo>
                  <a:cubicBezTo>
                    <a:pt x="223171" y="260033"/>
                    <a:pt x="188976" y="283845"/>
                    <a:pt x="138113" y="283845"/>
                  </a:cubicBezTo>
                  <a:cubicBezTo>
                    <a:pt x="60674" y="283845"/>
                    <a:pt x="0" y="219361"/>
                    <a:pt x="0" y="142494"/>
                  </a:cubicBezTo>
                  <a:close/>
                </a:path>
              </a:pathLst>
            </a:custGeom>
            <a:solidFill>
              <a:srgbClr val="002D5D"/>
            </a:solidFill>
            <a:ln w="0"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D32F642E-11E8-F021-F162-AC5C87DF6845}"/>
                </a:ext>
              </a:extLst>
            </p:cNvPr>
            <p:cNvSpPr/>
            <p:nvPr/>
          </p:nvSpPr>
          <p:spPr>
            <a:xfrm>
              <a:off x="7268908" y="2835972"/>
              <a:ext cx="254603" cy="283845"/>
            </a:xfrm>
            <a:custGeom>
              <a:avLst/>
              <a:gdLst>
                <a:gd name="connsiteX0" fmla="*/ 0 w 254603"/>
                <a:gd name="connsiteY0" fmla="*/ 141923 h 283845"/>
                <a:gd name="connsiteX1" fmla="*/ 0 w 254603"/>
                <a:gd name="connsiteY1" fmla="*/ 140875 h 283845"/>
                <a:gd name="connsiteX2" fmla="*/ 130016 w 254603"/>
                <a:gd name="connsiteY2" fmla="*/ 0 h 283845"/>
                <a:gd name="connsiteX3" fmla="*/ 254603 w 254603"/>
                <a:gd name="connsiteY3" fmla="*/ 142970 h 283845"/>
                <a:gd name="connsiteX4" fmla="*/ 254603 w 254603"/>
                <a:gd name="connsiteY4" fmla="*/ 145161 h 283845"/>
                <a:gd name="connsiteX5" fmla="*/ 12478 w 254603"/>
                <a:gd name="connsiteY5" fmla="*/ 145161 h 283845"/>
                <a:gd name="connsiteX6" fmla="*/ 136017 w 254603"/>
                <a:gd name="connsiteY6" fmla="*/ 272987 h 283845"/>
                <a:gd name="connsiteX7" fmla="*/ 236220 w 254603"/>
                <a:gd name="connsiteY7" fmla="*/ 218313 h 283845"/>
                <a:gd name="connsiteX8" fmla="*/ 245459 w 254603"/>
                <a:gd name="connsiteY8" fmla="*/ 224790 h 283845"/>
                <a:gd name="connsiteX9" fmla="*/ 135541 w 254603"/>
                <a:gd name="connsiteY9" fmla="*/ 283845 h 283845"/>
                <a:gd name="connsiteX10" fmla="*/ 95 w 254603"/>
                <a:gd name="connsiteY10" fmla="*/ 141923 h 283845"/>
                <a:gd name="connsiteX11" fmla="*/ 242125 w 254603"/>
                <a:gd name="connsiteY11" fmla="*/ 134874 h 283845"/>
                <a:gd name="connsiteX12" fmla="*/ 129444 w 254603"/>
                <a:gd name="connsiteY12" fmla="*/ 10858 h 283845"/>
                <a:gd name="connsiteX13" fmla="*/ 12478 w 254603"/>
                <a:gd name="connsiteY13" fmla="*/ 134874 h 283845"/>
                <a:gd name="connsiteX14" fmla="*/ 242125 w 254603"/>
                <a:gd name="connsiteY14" fmla="*/ 134874 h 283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603" h="283845">
                  <a:moveTo>
                    <a:pt x="0" y="141923"/>
                  </a:moveTo>
                  <a:lnTo>
                    <a:pt x="0" y="140875"/>
                  </a:lnTo>
                  <a:cubicBezTo>
                    <a:pt x="0" y="60674"/>
                    <a:pt x="54673" y="0"/>
                    <a:pt x="130016" y="0"/>
                  </a:cubicBezTo>
                  <a:cubicBezTo>
                    <a:pt x="215646" y="0"/>
                    <a:pt x="254603" y="75248"/>
                    <a:pt x="254603" y="142970"/>
                  </a:cubicBezTo>
                  <a:lnTo>
                    <a:pt x="254603" y="145161"/>
                  </a:lnTo>
                  <a:lnTo>
                    <a:pt x="12478" y="145161"/>
                  </a:lnTo>
                  <a:cubicBezTo>
                    <a:pt x="14668" y="223171"/>
                    <a:pt x="69342" y="272987"/>
                    <a:pt x="136017" y="272987"/>
                  </a:cubicBezTo>
                  <a:cubicBezTo>
                    <a:pt x="177736" y="272987"/>
                    <a:pt x="214598" y="248602"/>
                    <a:pt x="236220" y="218313"/>
                  </a:cubicBezTo>
                  <a:lnTo>
                    <a:pt x="245459" y="224790"/>
                  </a:lnTo>
                  <a:cubicBezTo>
                    <a:pt x="222123" y="258413"/>
                    <a:pt x="183166" y="283845"/>
                    <a:pt x="135541" y="283845"/>
                  </a:cubicBezTo>
                  <a:cubicBezTo>
                    <a:pt x="61341" y="283845"/>
                    <a:pt x="95" y="229172"/>
                    <a:pt x="95" y="141923"/>
                  </a:cubicBezTo>
                  <a:close/>
                  <a:moveTo>
                    <a:pt x="242125" y="134874"/>
                  </a:moveTo>
                  <a:cubicBezTo>
                    <a:pt x="239935" y="73152"/>
                    <a:pt x="200977" y="10858"/>
                    <a:pt x="129444" y="10858"/>
                  </a:cubicBezTo>
                  <a:cubicBezTo>
                    <a:pt x="62293" y="10858"/>
                    <a:pt x="15144" y="63913"/>
                    <a:pt x="12478" y="134874"/>
                  </a:cubicBezTo>
                  <a:lnTo>
                    <a:pt x="242125" y="134874"/>
                  </a:lnTo>
                  <a:close/>
                </a:path>
              </a:pathLst>
            </a:custGeom>
            <a:solidFill>
              <a:srgbClr val="002D5D"/>
            </a:solidFill>
            <a:ln w="0"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A6BDCAEF-3A6C-8C5B-F19B-20ED90040B97}"/>
                </a:ext>
              </a:extLst>
            </p:cNvPr>
            <p:cNvSpPr/>
            <p:nvPr/>
          </p:nvSpPr>
          <p:spPr>
            <a:xfrm>
              <a:off x="2555696" y="2024091"/>
              <a:ext cx="175647" cy="173962"/>
            </a:xfrm>
            <a:custGeom>
              <a:avLst/>
              <a:gdLst>
                <a:gd name="connsiteX0" fmla="*/ 150451 w 175647"/>
                <a:gd name="connsiteY0" fmla="*/ 146846 h 173962"/>
                <a:gd name="connsiteX1" fmla="*/ 149403 w 175647"/>
                <a:gd name="connsiteY1" fmla="*/ 23878 h 173962"/>
                <a:gd name="connsiteX2" fmla="*/ 25197 w 175647"/>
                <a:gd name="connsiteY2" fmla="*/ 27117 h 173962"/>
                <a:gd name="connsiteX3" fmla="*/ 26245 w 175647"/>
                <a:gd name="connsiteY3" fmla="*/ 150085 h 173962"/>
                <a:gd name="connsiteX4" fmla="*/ 150451 w 175647"/>
                <a:gd name="connsiteY4" fmla="*/ 146846 h 173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647" h="173962">
                  <a:moveTo>
                    <a:pt x="150451" y="146846"/>
                  </a:moveTo>
                  <a:cubicBezTo>
                    <a:pt x="184455" y="111985"/>
                    <a:pt x="183979" y="56930"/>
                    <a:pt x="149403" y="23878"/>
                  </a:cubicBezTo>
                  <a:cubicBezTo>
                    <a:pt x="114827" y="-9173"/>
                    <a:pt x="59201" y="-7745"/>
                    <a:pt x="25197" y="27117"/>
                  </a:cubicBezTo>
                  <a:cubicBezTo>
                    <a:pt x="-8807" y="61978"/>
                    <a:pt x="-8331" y="117033"/>
                    <a:pt x="26245" y="150085"/>
                  </a:cubicBezTo>
                  <a:cubicBezTo>
                    <a:pt x="60820" y="183136"/>
                    <a:pt x="116446" y="181708"/>
                    <a:pt x="150451" y="146846"/>
                  </a:cubicBezTo>
                </a:path>
              </a:pathLst>
            </a:custGeom>
            <a:solidFill>
              <a:srgbClr val="0071CE"/>
            </a:solidFill>
            <a:ln w="0"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4673DB5F-52EF-1B68-74A2-16E3CC67A22E}"/>
                </a:ext>
              </a:extLst>
            </p:cNvPr>
            <p:cNvSpPr/>
            <p:nvPr/>
          </p:nvSpPr>
          <p:spPr>
            <a:xfrm>
              <a:off x="2044932" y="2366182"/>
              <a:ext cx="250307" cy="244352"/>
            </a:xfrm>
            <a:custGeom>
              <a:avLst/>
              <a:gdLst>
                <a:gd name="connsiteX0" fmla="*/ 167249 w 250307"/>
                <a:gd name="connsiteY0" fmla="*/ 7638 h 244352"/>
                <a:gd name="connsiteX1" fmla="*/ 7324 w 250307"/>
                <a:gd name="connsiteY1" fmla="*/ 79742 h 244352"/>
                <a:gd name="connsiteX2" fmla="*/ 83048 w 250307"/>
                <a:gd name="connsiteY2" fmla="*/ 236714 h 244352"/>
                <a:gd name="connsiteX3" fmla="*/ 242972 w 250307"/>
                <a:gd name="connsiteY3" fmla="*/ 164610 h 244352"/>
                <a:gd name="connsiteX4" fmla="*/ 167344 w 250307"/>
                <a:gd name="connsiteY4" fmla="*/ 7638 h 244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307" h="244352">
                  <a:moveTo>
                    <a:pt x="167249" y="7638"/>
                  </a:moveTo>
                  <a:cubicBezTo>
                    <a:pt x="102193" y="-15794"/>
                    <a:pt x="30565" y="16496"/>
                    <a:pt x="7324" y="79742"/>
                  </a:cubicBezTo>
                  <a:cubicBezTo>
                    <a:pt x="-15917" y="142988"/>
                    <a:pt x="17992" y="213283"/>
                    <a:pt x="83048" y="236714"/>
                  </a:cubicBezTo>
                  <a:cubicBezTo>
                    <a:pt x="148103" y="260146"/>
                    <a:pt x="219731" y="227856"/>
                    <a:pt x="242972" y="164610"/>
                  </a:cubicBezTo>
                  <a:cubicBezTo>
                    <a:pt x="266213" y="101364"/>
                    <a:pt x="232400" y="31069"/>
                    <a:pt x="167344" y="7638"/>
                  </a:cubicBezTo>
                </a:path>
              </a:pathLst>
            </a:custGeom>
            <a:solidFill>
              <a:srgbClr val="E9AA22"/>
            </a:solidFill>
            <a:ln w="0"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AC54C2EC-96F5-F268-A4AA-774F6DEB9F41}"/>
                </a:ext>
              </a:extLst>
            </p:cNvPr>
            <p:cNvSpPr/>
            <p:nvPr/>
          </p:nvSpPr>
          <p:spPr>
            <a:xfrm>
              <a:off x="2296758" y="2209461"/>
              <a:ext cx="341194" cy="333193"/>
            </a:xfrm>
            <a:custGeom>
              <a:avLst/>
              <a:gdLst>
                <a:gd name="connsiteX0" fmla="*/ 228033 w 341194"/>
                <a:gd name="connsiteY0" fmla="*/ 10435 h 333193"/>
                <a:gd name="connsiteX1" fmla="*/ 10006 w 341194"/>
                <a:gd name="connsiteY1" fmla="*/ 108733 h 333193"/>
                <a:gd name="connsiteX2" fmla="*/ 113162 w 341194"/>
                <a:gd name="connsiteY2" fmla="*/ 322759 h 333193"/>
                <a:gd name="connsiteX3" fmla="*/ 331189 w 341194"/>
                <a:gd name="connsiteY3" fmla="*/ 224461 h 333193"/>
                <a:gd name="connsiteX4" fmla="*/ 228033 w 341194"/>
                <a:gd name="connsiteY4" fmla="*/ 10435 h 333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194" h="333193">
                  <a:moveTo>
                    <a:pt x="228033" y="10435"/>
                  </a:moveTo>
                  <a:cubicBezTo>
                    <a:pt x="139355" y="-21569"/>
                    <a:pt x="41724" y="22531"/>
                    <a:pt x="10006" y="108733"/>
                  </a:cubicBezTo>
                  <a:cubicBezTo>
                    <a:pt x="-21712" y="195029"/>
                    <a:pt x="24484" y="290851"/>
                    <a:pt x="113162" y="322759"/>
                  </a:cubicBezTo>
                  <a:cubicBezTo>
                    <a:pt x="201839" y="354763"/>
                    <a:pt x="299471" y="310663"/>
                    <a:pt x="331189" y="224461"/>
                  </a:cubicBezTo>
                  <a:cubicBezTo>
                    <a:pt x="362907" y="138165"/>
                    <a:pt x="316711" y="42343"/>
                    <a:pt x="228033" y="10435"/>
                  </a:cubicBezTo>
                </a:path>
              </a:pathLst>
            </a:custGeom>
            <a:solidFill>
              <a:srgbClr val="C1D32F"/>
            </a:solidFill>
            <a:ln w="0" cap="flat">
              <a:noFill/>
              <a:prstDash val="solid"/>
              <a:miter/>
            </a:ln>
          </p:spPr>
          <p:txBody>
            <a:bodyPr rtlCol="0" anchor="ctr"/>
            <a:lstStyle/>
            <a:p>
              <a:endParaRPr lang="en-US"/>
            </a:p>
          </p:txBody>
        </p:sp>
      </p:grpSp>
      <p:grpSp>
        <p:nvGrpSpPr>
          <p:cNvPr id="160" name="Picture 8">
            <a:extLst>
              <a:ext uri="{FF2B5EF4-FFF2-40B4-BE49-F238E27FC236}">
                <a16:creationId xmlns:a16="http://schemas.microsoft.com/office/drawing/2014/main" id="{891CE0EC-4F36-C573-76A6-A3B285C8D7C3}"/>
              </a:ext>
            </a:extLst>
          </p:cNvPr>
          <p:cNvGrpSpPr/>
          <p:nvPr/>
        </p:nvGrpSpPr>
        <p:grpSpPr>
          <a:xfrm>
            <a:off x="499009" y="4702162"/>
            <a:ext cx="410669" cy="325524"/>
            <a:chOff x="140009" y="2567000"/>
            <a:chExt cx="2453142" cy="1944527"/>
          </a:xfrm>
          <a:solidFill>
            <a:schemeClr val="tx2"/>
          </a:solidFill>
        </p:grpSpPr>
        <p:sp>
          <p:nvSpPr>
            <p:cNvPr id="161" name="Freeform: Shape 160">
              <a:extLst>
                <a:ext uri="{FF2B5EF4-FFF2-40B4-BE49-F238E27FC236}">
                  <a16:creationId xmlns:a16="http://schemas.microsoft.com/office/drawing/2014/main" id="{22A65D11-1AB6-4B8A-E42D-7779E0B8026C}"/>
                </a:ext>
              </a:extLst>
            </p:cNvPr>
            <p:cNvSpPr/>
            <p:nvPr/>
          </p:nvSpPr>
          <p:spPr>
            <a:xfrm>
              <a:off x="140009" y="2567000"/>
              <a:ext cx="773287" cy="1406382"/>
            </a:xfrm>
            <a:custGeom>
              <a:avLst/>
              <a:gdLst>
                <a:gd name="connsiteX0" fmla="*/ 97683 w 773287"/>
                <a:gd name="connsiteY0" fmla="*/ 1406246 h 1406382"/>
                <a:gd name="connsiteX1" fmla="*/ 65577 w 773287"/>
                <a:gd name="connsiteY1" fmla="*/ 1383840 h 1406382"/>
                <a:gd name="connsiteX2" fmla="*/ 0 w 773287"/>
                <a:gd name="connsiteY2" fmla="*/ 1015104 h 1406382"/>
                <a:gd name="connsiteX3" fmla="*/ 728183 w 773287"/>
                <a:gd name="connsiteY3" fmla="*/ 1796 h 1406382"/>
                <a:gd name="connsiteX4" fmla="*/ 771491 w 773287"/>
                <a:gd name="connsiteY4" fmla="*/ 23245 h 1406382"/>
                <a:gd name="connsiteX5" fmla="*/ 750042 w 773287"/>
                <a:gd name="connsiteY5" fmla="*/ 66554 h 1406382"/>
                <a:gd name="connsiteX6" fmla="*/ 68446 w 773287"/>
                <a:gd name="connsiteY6" fmla="*/ 1015241 h 1406382"/>
                <a:gd name="connsiteX7" fmla="*/ 129789 w 773287"/>
                <a:gd name="connsiteY7" fmla="*/ 1360342 h 1406382"/>
                <a:gd name="connsiteX8" fmla="*/ 109569 w 773287"/>
                <a:gd name="connsiteY8" fmla="*/ 1404197 h 1406382"/>
                <a:gd name="connsiteX9" fmla="*/ 97820 w 773287"/>
                <a:gd name="connsiteY9" fmla="*/ 1406383 h 140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3287" h="1406382">
                  <a:moveTo>
                    <a:pt x="97683" y="1406246"/>
                  </a:moveTo>
                  <a:cubicBezTo>
                    <a:pt x="83748" y="1406246"/>
                    <a:pt x="70769" y="1397639"/>
                    <a:pt x="65577" y="1383840"/>
                  </a:cubicBezTo>
                  <a:cubicBezTo>
                    <a:pt x="22132" y="1265801"/>
                    <a:pt x="0" y="1141887"/>
                    <a:pt x="0" y="1015104"/>
                  </a:cubicBezTo>
                  <a:cubicBezTo>
                    <a:pt x="137" y="556062"/>
                    <a:pt x="292776" y="148799"/>
                    <a:pt x="728183" y="1796"/>
                  </a:cubicBezTo>
                  <a:cubicBezTo>
                    <a:pt x="746080" y="-4215"/>
                    <a:pt x="765480" y="5348"/>
                    <a:pt x="771491" y="23245"/>
                  </a:cubicBezTo>
                  <a:cubicBezTo>
                    <a:pt x="777503" y="41142"/>
                    <a:pt x="767939" y="60542"/>
                    <a:pt x="750042" y="66554"/>
                  </a:cubicBezTo>
                  <a:cubicBezTo>
                    <a:pt x="342369" y="204130"/>
                    <a:pt x="68446" y="585299"/>
                    <a:pt x="68446" y="1015241"/>
                  </a:cubicBezTo>
                  <a:cubicBezTo>
                    <a:pt x="68446" y="1133826"/>
                    <a:pt x="89076" y="1249953"/>
                    <a:pt x="129789" y="1360342"/>
                  </a:cubicBezTo>
                  <a:cubicBezTo>
                    <a:pt x="136346" y="1377966"/>
                    <a:pt x="127193" y="1397639"/>
                    <a:pt x="109569" y="1404197"/>
                  </a:cubicBezTo>
                  <a:cubicBezTo>
                    <a:pt x="105744" y="1405700"/>
                    <a:pt x="101645" y="1406383"/>
                    <a:pt x="97820" y="1406383"/>
                  </a:cubicBezTo>
                  <a:close/>
                </a:path>
              </a:pathLst>
            </a:custGeom>
            <a:grpFill/>
            <a:ln w="0"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E015F81F-8273-4EBD-9871-D278D7312243}"/>
                </a:ext>
              </a:extLst>
            </p:cNvPr>
            <p:cNvSpPr/>
            <p:nvPr/>
          </p:nvSpPr>
          <p:spPr>
            <a:xfrm>
              <a:off x="904165" y="3982756"/>
              <a:ext cx="1130948" cy="528771"/>
            </a:xfrm>
            <a:custGeom>
              <a:avLst/>
              <a:gdLst>
                <a:gd name="connsiteX0" fmla="*/ 305166 w 1130948"/>
                <a:gd name="connsiteY0" fmla="*/ 528498 h 528771"/>
                <a:gd name="connsiteX1" fmla="*/ 14029 w 1130948"/>
                <a:gd name="connsiteY1" fmla="*/ 481774 h 528771"/>
                <a:gd name="connsiteX2" fmla="*/ 1050 w 1130948"/>
                <a:gd name="connsiteY2" fmla="*/ 455953 h 528771"/>
                <a:gd name="connsiteX3" fmla="*/ 27008 w 1130948"/>
                <a:gd name="connsiteY3" fmla="*/ 442974 h 528771"/>
                <a:gd name="connsiteX4" fmla="*/ 305302 w 1130948"/>
                <a:gd name="connsiteY4" fmla="*/ 487649 h 528771"/>
                <a:gd name="connsiteX5" fmla="*/ 1092232 w 1130948"/>
                <a:gd name="connsiteY5" fmla="*/ 10983 h 528771"/>
                <a:gd name="connsiteX6" fmla="*/ 1119965 w 1130948"/>
                <a:gd name="connsiteY6" fmla="*/ 2376 h 528771"/>
                <a:gd name="connsiteX7" fmla="*/ 1128572 w 1130948"/>
                <a:gd name="connsiteY7" fmla="*/ 30110 h 528771"/>
                <a:gd name="connsiteX8" fmla="*/ 305302 w 1130948"/>
                <a:gd name="connsiteY8" fmla="*/ 528771 h 528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948" h="528771">
                  <a:moveTo>
                    <a:pt x="305166" y="528498"/>
                  </a:moveTo>
                  <a:cubicBezTo>
                    <a:pt x="205707" y="528498"/>
                    <a:pt x="107750" y="512787"/>
                    <a:pt x="14029" y="481774"/>
                  </a:cubicBezTo>
                  <a:cubicBezTo>
                    <a:pt x="3236" y="478222"/>
                    <a:pt x="-2502" y="466609"/>
                    <a:pt x="1050" y="455953"/>
                  </a:cubicBezTo>
                  <a:cubicBezTo>
                    <a:pt x="4602" y="445160"/>
                    <a:pt x="16215" y="439422"/>
                    <a:pt x="27008" y="442974"/>
                  </a:cubicBezTo>
                  <a:cubicBezTo>
                    <a:pt x="116631" y="472621"/>
                    <a:pt x="210215" y="487649"/>
                    <a:pt x="305302" y="487649"/>
                  </a:cubicBezTo>
                  <a:cubicBezTo>
                    <a:pt x="636332" y="487649"/>
                    <a:pt x="937851" y="304988"/>
                    <a:pt x="1092232" y="10983"/>
                  </a:cubicBezTo>
                  <a:cubicBezTo>
                    <a:pt x="1097560" y="1009"/>
                    <a:pt x="1109856" y="-2952"/>
                    <a:pt x="1119965" y="2376"/>
                  </a:cubicBezTo>
                  <a:cubicBezTo>
                    <a:pt x="1129939" y="7567"/>
                    <a:pt x="1133901" y="20000"/>
                    <a:pt x="1128572" y="30110"/>
                  </a:cubicBezTo>
                  <a:cubicBezTo>
                    <a:pt x="967088" y="337640"/>
                    <a:pt x="651633" y="528771"/>
                    <a:pt x="305302" y="528771"/>
                  </a:cubicBezTo>
                  <a:close/>
                </a:path>
              </a:pathLst>
            </a:custGeom>
            <a:grpFill/>
            <a:ln w="0"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F5B0AF9C-2361-1A43-4FC1-4DDD5A602507}"/>
                </a:ext>
              </a:extLst>
            </p:cNvPr>
            <p:cNvSpPr/>
            <p:nvPr/>
          </p:nvSpPr>
          <p:spPr>
            <a:xfrm>
              <a:off x="314483" y="2653090"/>
              <a:ext cx="1207802" cy="701951"/>
            </a:xfrm>
            <a:custGeom>
              <a:avLst/>
              <a:gdLst>
                <a:gd name="connsiteX0" fmla="*/ 20482 w 1207802"/>
                <a:gd name="connsiteY0" fmla="*/ 701952 h 701951"/>
                <a:gd name="connsiteX1" fmla="*/ 14881 w 1207802"/>
                <a:gd name="connsiteY1" fmla="*/ 701132 h 701951"/>
                <a:gd name="connsiteX2" fmla="*/ 809 w 1207802"/>
                <a:gd name="connsiteY2" fmla="*/ 675857 h 701951"/>
                <a:gd name="connsiteX3" fmla="*/ 894848 w 1207802"/>
                <a:gd name="connsiteY3" fmla="*/ 0 h 701951"/>
                <a:gd name="connsiteX4" fmla="*/ 1193909 w 1207802"/>
                <a:gd name="connsiteY4" fmla="*/ 49320 h 701951"/>
                <a:gd name="connsiteX5" fmla="*/ 1206751 w 1207802"/>
                <a:gd name="connsiteY5" fmla="*/ 75277 h 701951"/>
                <a:gd name="connsiteX6" fmla="*/ 1180793 w 1207802"/>
                <a:gd name="connsiteY6" fmla="*/ 88120 h 701951"/>
                <a:gd name="connsiteX7" fmla="*/ 894985 w 1207802"/>
                <a:gd name="connsiteY7" fmla="*/ 40986 h 701951"/>
                <a:gd name="connsiteX8" fmla="*/ 40429 w 1207802"/>
                <a:gd name="connsiteY8" fmla="*/ 687060 h 701951"/>
                <a:gd name="connsiteX9" fmla="*/ 20756 w 1207802"/>
                <a:gd name="connsiteY9" fmla="*/ 701952 h 70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7802" h="701951">
                  <a:moveTo>
                    <a:pt x="20482" y="701952"/>
                  </a:moveTo>
                  <a:cubicBezTo>
                    <a:pt x="18570" y="701952"/>
                    <a:pt x="16794" y="701679"/>
                    <a:pt x="14881" y="701132"/>
                  </a:cubicBezTo>
                  <a:cubicBezTo>
                    <a:pt x="3951" y="697990"/>
                    <a:pt x="-2333" y="686650"/>
                    <a:pt x="809" y="675857"/>
                  </a:cubicBezTo>
                  <a:cubicBezTo>
                    <a:pt x="113657" y="277884"/>
                    <a:pt x="481301" y="0"/>
                    <a:pt x="894848" y="0"/>
                  </a:cubicBezTo>
                  <a:cubicBezTo>
                    <a:pt x="997176" y="0"/>
                    <a:pt x="1097729" y="16668"/>
                    <a:pt x="1193909" y="49320"/>
                  </a:cubicBezTo>
                  <a:cubicBezTo>
                    <a:pt x="1204565" y="53008"/>
                    <a:pt x="1210303" y="64621"/>
                    <a:pt x="1206751" y="75277"/>
                  </a:cubicBezTo>
                  <a:cubicBezTo>
                    <a:pt x="1203062" y="85934"/>
                    <a:pt x="1191450" y="91672"/>
                    <a:pt x="1180793" y="88120"/>
                  </a:cubicBezTo>
                  <a:cubicBezTo>
                    <a:pt x="1088985" y="56834"/>
                    <a:pt x="992805" y="40986"/>
                    <a:pt x="894985" y="40986"/>
                  </a:cubicBezTo>
                  <a:cubicBezTo>
                    <a:pt x="499744" y="40986"/>
                    <a:pt x="148358" y="306574"/>
                    <a:pt x="40429" y="687060"/>
                  </a:cubicBezTo>
                  <a:cubicBezTo>
                    <a:pt x="37833" y="696077"/>
                    <a:pt x="29636" y="701952"/>
                    <a:pt x="20756" y="701952"/>
                  </a:cubicBezTo>
                  <a:close/>
                </a:path>
              </a:pathLst>
            </a:custGeom>
            <a:grpFill/>
            <a:ln w="0"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08AD8C3E-FE03-9A45-8D87-97D941DBE830}"/>
                </a:ext>
              </a:extLst>
            </p:cNvPr>
            <p:cNvSpPr/>
            <p:nvPr/>
          </p:nvSpPr>
          <p:spPr>
            <a:xfrm>
              <a:off x="510980" y="2806787"/>
              <a:ext cx="1112712" cy="463140"/>
            </a:xfrm>
            <a:custGeom>
              <a:avLst/>
              <a:gdLst>
                <a:gd name="connsiteX0" fmla="*/ 20444 w 1112712"/>
                <a:gd name="connsiteY0" fmla="*/ 463141 h 463140"/>
                <a:gd name="connsiteX1" fmla="*/ 11428 w 1112712"/>
                <a:gd name="connsiteY1" fmla="*/ 461091 h 463140"/>
                <a:gd name="connsiteX2" fmla="*/ 2137 w 1112712"/>
                <a:gd name="connsiteY2" fmla="*/ 433631 h 463140"/>
                <a:gd name="connsiteX3" fmla="*/ 698351 w 1112712"/>
                <a:gd name="connsiteY3" fmla="*/ 0 h 463140"/>
                <a:gd name="connsiteX4" fmla="*/ 1102882 w 1112712"/>
                <a:gd name="connsiteY4" fmla="*/ 113804 h 463140"/>
                <a:gd name="connsiteX5" fmla="*/ 1109713 w 1112712"/>
                <a:gd name="connsiteY5" fmla="*/ 141948 h 463140"/>
                <a:gd name="connsiteX6" fmla="*/ 1081569 w 1112712"/>
                <a:gd name="connsiteY6" fmla="*/ 148779 h 463140"/>
                <a:gd name="connsiteX7" fmla="*/ 698488 w 1112712"/>
                <a:gd name="connsiteY7" fmla="*/ 40986 h 463140"/>
                <a:gd name="connsiteX8" fmla="*/ 39025 w 1112712"/>
                <a:gd name="connsiteY8" fmla="*/ 451665 h 463140"/>
                <a:gd name="connsiteX9" fmla="*/ 20581 w 1112712"/>
                <a:gd name="connsiteY9" fmla="*/ 463141 h 46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2712" h="463140">
                  <a:moveTo>
                    <a:pt x="20444" y="463141"/>
                  </a:moveTo>
                  <a:cubicBezTo>
                    <a:pt x="17439" y="463141"/>
                    <a:pt x="14297" y="462458"/>
                    <a:pt x="11428" y="461091"/>
                  </a:cubicBezTo>
                  <a:cubicBezTo>
                    <a:pt x="1318" y="456036"/>
                    <a:pt x="-2918" y="443741"/>
                    <a:pt x="2137" y="433631"/>
                  </a:cubicBezTo>
                  <a:cubicBezTo>
                    <a:pt x="133702" y="166129"/>
                    <a:pt x="400520" y="0"/>
                    <a:pt x="698351" y="0"/>
                  </a:cubicBezTo>
                  <a:cubicBezTo>
                    <a:pt x="841529" y="0"/>
                    <a:pt x="981427" y="39346"/>
                    <a:pt x="1102882" y="113804"/>
                  </a:cubicBezTo>
                  <a:cubicBezTo>
                    <a:pt x="1112582" y="119679"/>
                    <a:pt x="1115588" y="132384"/>
                    <a:pt x="1109713" y="141948"/>
                  </a:cubicBezTo>
                  <a:cubicBezTo>
                    <a:pt x="1103838" y="151648"/>
                    <a:pt x="1091133" y="154653"/>
                    <a:pt x="1081569" y="148779"/>
                  </a:cubicBezTo>
                  <a:cubicBezTo>
                    <a:pt x="966536" y="78283"/>
                    <a:pt x="834015" y="40986"/>
                    <a:pt x="698488" y="40986"/>
                  </a:cubicBezTo>
                  <a:cubicBezTo>
                    <a:pt x="416368" y="40986"/>
                    <a:pt x="163758" y="198372"/>
                    <a:pt x="39025" y="451665"/>
                  </a:cubicBezTo>
                  <a:cubicBezTo>
                    <a:pt x="35473" y="458905"/>
                    <a:pt x="28232" y="463141"/>
                    <a:pt x="20581" y="463141"/>
                  </a:cubicBezTo>
                  <a:close/>
                </a:path>
              </a:pathLst>
            </a:custGeom>
            <a:grpFill/>
            <a:ln w="0"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33DC7C17-88B6-F1DB-2F5C-EC674DBA97E7}"/>
                </a:ext>
              </a:extLst>
            </p:cNvPr>
            <p:cNvSpPr/>
            <p:nvPr/>
          </p:nvSpPr>
          <p:spPr>
            <a:xfrm>
              <a:off x="433878" y="3313058"/>
              <a:ext cx="1414682" cy="1044498"/>
            </a:xfrm>
            <a:custGeom>
              <a:avLst/>
              <a:gdLst>
                <a:gd name="connsiteX0" fmla="*/ 775453 w 1414682"/>
                <a:gd name="connsiteY0" fmla="*/ 1044498 h 1044498"/>
                <a:gd name="connsiteX1" fmla="*/ 0 w 1414682"/>
                <a:gd name="connsiteY1" fmla="*/ 269045 h 1044498"/>
                <a:gd name="connsiteX2" fmla="*/ 43035 w 1414682"/>
                <a:gd name="connsiteY2" fmla="*/ 13703 h 1044498"/>
                <a:gd name="connsiteX3" fmla="*/ 69130 w 1414682"/>
                <a:gd name="connsiteY3" fmla="*/ 1134 h 1044498"/>
                <a:gd name="connsiteX4" fmla="*/ 81699 w 1414682"/>
                <a:gd name="connsiteY4" fmla="*/ 27228 h 1044498"/>
                <a:gd name="connsiteX5" fmla="*/ 40986 w 1414682"/>
                <a:gd name="connsiteY5" fmla="*/ 269045 h 1044498"/>
                <a:gd name="connsiteX6" fmla="*/ 775453 w 1414682"/>
                <a:gd name="connsiteY6" fmla="*/ 1003512 h 1044498"/>
                <a:gd name="connsiteX7" fmla="*/ 1377400 w 1414682"/>
                <a:gd name="connsiteY7" fmla="*/ 689970 h 1044498"/>
                <a:gd name="connsiteX8" fmla="*/ 1405953 w 1414682"/>
                <a:gd name="connsiteY8" fmla="*/ 684915 h 1044498"/>
                <a:gd name="connsiteX9" fmla="*/ 1411008 w 1414682"/>
                <a:gd name="connsiteY9" fmla="*/ 713469 h 1044498"/>
                <a:gd name="connsiteX10" fmla="*/ 775453 w 1414682"/>
                <a:gd name="connsiteY10" fmla="*/ 1044498 h 104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682" h="1044498">
                  <a:moveTo>
                    <a:pt x="775453" y="1044498"/>
                  </a:moveTo>
                  <a:cubicBezTo>
                    <a:pt x="347834" y="1044498"/>
                    <a:pt x="0" y="696665"/>
                    <a:pt x="0" y="269045"/>
                  </a:cubicBezTo>
                  <a:cubicBezTo>
                    <a:pt x="0" y="181472"/>
                    <a:pt x="14482" y="95675"/>
                    <a:pt x="43035" y="13703"/>
                  </a:cubicBezTo>
                  <a:cubicBezTo>
                    <a:pt x="46724" y="3047"/>
                    <a:pt x="58473" y="-2555"/>
                    <a:pt x="69130" y="1134"/>
                  </a:cubicBezTo>
                  <a:cubicBezTo>
                    <a:pt x="79786" y="4823"/>
                    <a:pt x="85524" y="16572"/>
                    <a:pt x="81699" y="27228"/>
                  </a:cubicBezTo>
                  <a:cubicBezTo>
                    <a:pt x="54648" y="104828"/>
                    <a:pt x="40986" y="186117"/>
                    <a:pt x="40986" y="269045"/>
                  </a:cubicBezTo>
                  <a:cubicBezTo>
                    <a:pt x="40986" y="673986"/>
                    <a:pt x="370513" y="1003512"/>
                    <a:pt x="775453" y="1003512"/>
                  </a:cubicBezTo>
                  <a:cubicBezTo>
                    <a:pt x="1014811" y="1003512"/>
                    <a:pt x="1239824" y="886293"/>
                    <a:pt x="1377400" y="689970"/>
                  </a:cubicBezTo>
                  <a:cubicBezTo>
                    <a:pt x="1383957" y="680680"/>
                    <a:pt x="1396663" y="678494"/>
                    <a:pt x="1405953" y="684915"/>
                  </a:cubicBezTo>
                  <a:cubicBezTo>
                    <a:pt x="1415243" y="691473"/>
                    <a:pt x="1417429" y="704179"/>
                    <a:pt x="1411008" y="713469"/>
                  </a:cubicBezTo>
                  <a:cubicBezTo>
                    <a:pt x="1265781" y="920721"/>
                    <a:pt x="1028200" y="1044498"/>
                    <a:pt x="775453" y="1044498"/>
                  </a:cubicBezTo>
                  <a:close/>
                </a:path>
              </a:pathLst>
            </a:custGeom>
            <a:grpFill/>
            <a:ln w="0"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CFC683A3-10BD-6FFE-943E-CDAD478B0484}"/>
                </a:ext>
              </a:extLst>
            </p:cNvPr>
            <p:cNvSpPr/>
            <p:nvPr/>
          </p:nvSpPr>
          <p:spPr>
            <a:xfrm>
              <a:off x="597131" y="3859844"/>
              <a:ext cx="962624" cy="405494"/>
            </a:xfrm>
            <a:custGeom>
              <a:avLst/>
              <a:gdLst>
                <a:gd name="connsiteX0" fmla="*/ 612200 w 962624"/>
                <a:gd name="connsiteY0" fmla="*/ 405494 h 405494"/>
                <a:gd name="connsiteX1" fmla="*/ 2193 w 962624"/>
                <a:gd name="connsiteY1" fmla="*/ 29790 h 405494"/>
                <a:gd name="connsiteX2" fmla="*/ 11210 w 962624"/>
                <a:gd name="connsiteY2" fmla="*/ 2193 h 405494"/>
                <a:gd name="connsiteX3" fmla="*/ 38807 w 962624"/>
                <a:gd name="connsiteY3" fmla="*/ 11210 h 405494"/>
                <a:gd name="connsiteX4" fmla="*/ 612337 w 962624"/>
                <a:gd name="connsiteY4" fmla="*/ 364508 h 405494"/>
                <a:gd name="connsiteX5" fmla="*/ 931890 w 962624"/>
                <a:gd name="connsiteY5" fmla="*/ 279258 h 405494"/>
                <a:gd name="connsiteX6" fmla="*/ 959897 w 962624"/>
                <a:gd name="connsiteY6" fmla="*/ 286772 h 405494"/>
                <a:gd name="connsiteX7" fmla="*/ 952383 w 962624"/>
                <a:gd name="connsiteY7" fmla="*/ 314779 h 405494"/>
                <a:gd name="connsiteX8" fmla="*/ 612337 w 962624"/>
                <a:gd name="connsiteY8" fmla="*/ 405494 h 405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2624" h="405494">
                  <a:moveTo>
                    <a:pt x="612200" y="405494"/>
                  </a:moveTo>
                  <a:cubicBezTo>
                    <a:pt x="353169" y="405494"/>
                    <a:pt x="119413" y="261497"/>
                    <a:pt x="2193" y="29790"/>
                  </a:cubicBezTo>
                  <a:cubicBezTo>
                    <a:pt x="-2862" y="19681"/>
                    <a:pt x="1100" y="7385"/>
                    <a:pt x="11210" y="2193"/>
                  </a:cubicBezTo>
                  <a:cubicBezTo>
                    <a:pt x="21320" y="-2862"/>
                    <a:pt x="33616" y="1100"/>
                    <a:pt x="38807" y="11210"/>
                  </a:cubicBezTo>
                  <a:cubicBezTo>
                    <a:pt x="149059" y="229118"/>
                    <a:pt x="368744" y="364508"/>
                    <a:pt x="612337" y="364508"/>
                  </a:cubicBezTo>
                  <a:cubicBezTo>
                    <a:pt x="724501" y="364508"/>
                    <a:pt x="835027" y="334999"/>
                    <a:pt x="931890" y="279258"/>
                  </a:cubicBezTo>
                  <a:cubicBezTo>
                    <a:pt x="941727" y="273657"/>
                    <a:pt x="954159" y="276935"/>
                    <a:pt x="959897" y="286772"/>
                  </a:cubicBezTo>
                  <a:cubicBezTo>
                    <a:pt x="965499" y="296609"/>
                    <a:pt x="962220" y="309178"/>
                    <a:pt x="952383" y="314779"/>
                  </a:cubicBezTo>
                  <a:cubicBezTo>
                    <a:pt x="849235" y="374208"/>
                    <a:pt x="731742" y="405494"/>
                    <a:pt x="612337" y="405494"/>
                  </a:cubicBezTo>
                  <a:close/>
                </a:path>
              </a:pathLst>
            </a:custGeom>
            <a:grpFill/>
            <a:ln w="0"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A5EB68A2-4612-3166-0F21-AD6EA6F2278C}"/>
                </a:ext>
              </a:extLst>
            </p:cNvPr>
            <p:cNvSpPr/>
            <p:nvPr/>
          </p:nvSpPr>
          <p:spPr>
            <a:xfrm>
              <a:off x="812997" y="3106804"/>
              <a:ext cx="1780154" cy="732281"/>
            </a:xfrm>
            <a:custGeom>
              <a:avLst/>
              <a:gdLst>
                <a:gd name="connsiteX0" fmla="*/ 0 w 1780154"/>
                <a:gd name="connsiteY0" fmla="*/ 732281 h 732281"/>
                <a:gd name="connsiteX1" fmla="*/ 148915 w 1780154"/>
                <a:gd name="connsiteY1" fmla="*/ 732281 h 732281"/>
                <a:gd name="connsiteX2" fmla="*/ 148915 w 1780154"/>
                <a:gd name="connsiteY2" fmla="*/ 491831 h 732281"/>
                <a:gd name="connsiteX3" fmla="*/ 241817 w 1780154"/>
                <a:gd name="connsiteY3" fmla="*/ 491831 h 732281"/>
                <a:gd name="connsiteX4" fmla="*/ 374338 w 1780154"/>
                <a:gd name="connsiteY4" fmla="*/ 732281 h 732281"/>
                <a:gd name="connsiteX5" fmla="*/ 545113 w 1780154"/>
                <a:gd name="connsiteY5" fmla="*/ 732281 h 732281"/>
                <a:gd name="connsiteX6" fmla="*/ 390732 w 1780154"/>
                <a:gd name="connsiteY6" fmla="*/ 460408 h 732281"/>
                <a:gd name="connsiteX7" fmla="*/ 524620 w 1780154"/>
                <a:gd name="connsiteY7" fmla="*/ 244549 h 732281"/>
                <a:gd name="connsiteX8" fmla="*/ 524620 w 1780154"/>
                <a:gd name="connsiteY8" fmla="*/ 240451 h 732281"/>
                <a:gd name="connsiteX9" fmla="*/ 464507 w 1780154"/>
                <a:gd name="connsiteY9" fmla="*/ 71042 h 732281"/>
                <a:gd name="connsiteX10" fmla="*/ 269141 w 1780154"/>
                <a:gd name="connsiteY10" fmla="*/ 1366 h 732281"/>
                <a:gd name="connsiteX11" fmla="*/ 0 w 1780154"/>
                <a:gd name="connsiteY11" fmla="*/ 1366 h 732281"/>
                <a:gd name="connsiteX12" fmla="*/ 0 w 1780154"/>
                <a:gd name="connsiteY12" fmla="*/ 732281 h 732281"/>
                <a:gd name="connsiteX13" fmla="*/ 147549 w 1780154"/>
                <a:gd name="connsiteY13" fmla="*/ 357944 h 732281"/>
                <a:gd name="connsiteX14" fmla="*/ 147549 w 1780154"/>
                <a:gd name="connsiteY14" fmla="*/ 136620 h 732281"/>
                <a:gd name="connsiteX15" fmla="*/ 254113 w 1780154"/>
                <a:gd name="connsiteY15" fmla="*/ 136620 h 732281"/>
                <a:gd name="connsiteX16" fmla="*/ 374338 w 1780154"/>
                <a:gd name="connsiteY16" fmla="*/ 245915 h 732281"/>
                <a:gd name="connsiteX17" fmla="*/ 374338 w 1780154"/>
                <a:gd name="connsiteY17" fmla="*/ 247282 h 732281"/>
                <a:gd name="connsiteX18" fmla="*/ 256845 w 1780154"/>
                <a:gd name="connsiteY18" fmla="*/ 356577 h 732281"/>
                <a:gd name="connsiteX19" fmla="*/ 147549 w 1780154"/>
                <a:gd name="connsiteY19" fmla="*/ 357944 h 732281"/>
                <a:gd name="connsiteX20" fmla="*/ 640746 w 1780154"/>
                <a:gd name="connsiteY20" fmla="*/ 732281 h 732281"/>
                <a:gd name="connsiteX21" fmla="*/ 786929 w 1780154"/>
                <a:gd name="connsiteY21" fmla="*/ 732281 h 732281"/>
                <a:gd name="connsiteX22" fmla="*/ 786929 w 1780154"/>
                <a:gd name="connsiteY22" fmla="*/ 289634 h 732281"/>
                <a:gd name="connsiteX23" fmla="*/ 1071098 w 1780154"/>
                <a:gd name="connsiteY23" fmla="*/ 732281 h 732281"/>
                <a:gd name="connsiteX24" fmla="*/ 1198154 w 1780154"/>
                <a:gd name="connsiteY24" fmla="*/ 732281 h 732281"/>
                <a:gd name="connsiteX25" fmla="*/ 1198154 w 1780154"/>
                <a:gd name="connsiteY25" fmla="*/ 0 h 732281"/>
                <a:gd name="connsiteX26" fmla="*/ 1051971 w 1780154"/>
                <a:gd name="connsiteY26" fmla="*/ 0 h 732281"/>
                <a:gd name="connsiteX27" fmla="*/ 1051971 w 1780154"/>
                <a:gd name="connsiteY27" fmla="*/ 426253 h 732281"/>
                <a:gd name="connsiteX28" fmla="*/ 777366 w 1780154"/>
                <a:gd name="connsiteY28" fmla="*/ 0 h 732281"/>
                <a:gd name="connsiteX29" fmla="*/ 640746 w 1780154"/>
                <a:gd name="connsiteY29" fmla="*/ 0 h 732281"/>
                <a:gd name="connsiteX30" fmla="*/ 640746 w 1780154"/>
                <a:gd name="connsiteY30" fmla="*/ 732281 h 732281"/>
                <a:gd name="connsiteX31" fmla="*/ 640746 w 1780154"/>
                <a:gd name="connsiteY31" fmla="*/ 732281 h 732281"/>
                <a:gd name="connsiteX32" fmla="*/ 1341605 w 1780154"/>
                <a:gd name="connsiteY32" fmla="*/ 732281 h 732281"/>
                <a:gd name="connsiteX33" fmla="*/ 1780154 w 1780154"/>
                <a:gd name="connsiteY33" fmla="*/ 732281 h 732281"/>
                <a:gd name="connsiteX34" fmla="*/ 1780154 w 1780154"/>
                <a:gd name="connsiteY34" fmla="*/ 592929 h 732281"/>
                <a:gd name="connsiteX35" fmla="*/ 1490521 w 1780154"/>
                <a:gd name="connsiteY35" fmla="*/ 592929 h 732281"/>
                <a:gd name="connsiteX36" fmla="*/ 1490521 w 1780154"/>
                <a:gd name="connsiteY36" fmla="*/ 0 h 732281"/>
                <a:gd name="connsiteX37" fmla="*/ 1341605 w 1780154"/>
                <a:gd name="connsiteY37" fmla="*/ 0 h 732281"/>
                <a:gd name="connsiteX38" fmla="*/ 1341605 w 1780154"/>
                <a:gd name="connsiteY38" fmla="*/ 732281 h 732281"/>
                <a:gd name="connsiteX39" fmla="*/ 1341605 w 1780154"/>
                <a:gd name="connsiteY39" fmla="*/ 732281 h 732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80154" h="732281">
                  <a:moveTo>
                    <a:pt x="0" y="732281"/>
                  </a:moveTo>
                  <a:lnTo>
                    <a:pt x="148915" y="732281"/>
                  </a:lnTo>
                  <a:lnTo>
                    <a:pt x="148915" y="491831"/>
                  </a:lnTo>
                  <a:lnTo>
                    <a:pt x="241817" y="491831"/>
                  </a:lnTo>
                  <a:lnTo>
                    <a:pt x="374338" y="732281"/>
                  </a:lnTo>
                  <a:lnTo>
                    <a:pt x="545113" y="732281"/>
                  </a:lnTo>
                  <a:lnTo>
                    <a:pt x="390732" y="460408"/>
                  </a:lnTo>
                  <a:cubicBezTo>
                    <a:pt x="469972" y="424887"/>
                    <a:pt x="524620" y="355211"/>
                    <a:pt x="524620" y="244549"/>
                  </a:cubicBezTo>
                  <a:lnTo>
                    <a:pt x="524620" y="240451"/>
                  </a:lnTo>
                  <a:cubicBezTo>
                    <a:pt x="524620" y="168042"/>
                    <a:pt x="502760" y="110662"/>
                    <a:pt x="464507" y="71042"/>
                  </a:cubicBezTo>
                  <a:cubicBezTo>
                    <a:pt x="419422" y="24592"/>
                    <a:pt x="352479" y="1366"/>
                    <a:pt x="269141" y="1366"/>
                  </a:cubicBezTo>
                  <a:lnTo>
                    <a:pt x="0" y="1366"/>
                  </a:lnTo>
                  <a:lnTo>
                    <a:pt x="0" y="732281"/>
                  </a:lnTo>
                  <a:close/>
                  <a:moveTo>
                    <a:pt x="147549" y="357944"/>
                  </a:moveTo>
                  <a:lnTo>
                    <a:pt x="147549" y="136620"/>
                  </a:lnTo>
                  <a:lnTo>
                    <a:pt x="254113" y="136620"/>
                  </a:lnTo>
                  <a:cubicBezTo>
                    <a:pt x="330620" y="136620"/>
                    <a:pt x="374338" y="173507"/>
                    <a:pt x="374338" y="245915"/>
                  </a:cubicBezTo>
                  <a:lnTo>
                    <a:pt x="374338" y="247282"/>
                  </a:lnTo>
                  <a:cubicBezTo>
                    <a:pt x="374338" y="312859"/>
                    <a:pt x="333352" y="356577"/>
                    <a:pt x="256845" y="356577"/>
                  </a:cubicBezTo>
                  <a:lnTo>
                    <a:pt x="147549" y="357944"/>
                  </a:lnTo>
                  <a:close/>
                  <a:moveTo>
                    <a:pt x="640746" y="732281"/>
                  </a:moveTo>
                  <a:lnTo>
                    <a:pt x="786929" y="732281"/>
                  </a:lnTo>
                  <a:lnTo>
                    <a:pt x="786929" y="289634"/>
                  </a:lnTo>
                  <a:lnTo>
                    <a:pt x="1071098" y="732281"/>
                  </a:lnTo>
                  <a:lnTo>
                    <a:pt x="1198154" y="732281"/>
                  </a:lnTo>
                  <a:lnTo>
                    <a:pt x="1198154" y="0"/>
                  </a:lnTo>
                  <a:lnTo>
                    <a:pt x="1051971" y="0"/>
                  </a:lnTo>
                  <a:lnTo>
                    <a:pt x="1051971" y="426253"/>
                  </a:lnTo>
                  <a:lnTo>
                    <a:pt x="777366" y="0"/>
                  </a:lnTo>
                  <a:lnTo>
                    <a:pt x="640746" y="0"/>
                  </a:lnTo>
                  <a:lnTo>
                    <a:pt x="640746" y="732281"/>
                  </a:lnTo>
                  <a:lnTo>
                    <a:pt x="640746" y="732281"/>
                  </a:lnTo>
                  <a:close/>
                  <a:moveTo>
                    <a:pt x="1341605" y="732281"/>
                  </a:moveTo>
                  <a:lnTo>
                    <a:pt x="1780154" y="732281"/>
                  </a:lnTo>
                  <a:lnTo>
                    <a:pt x="1780154" y="592929"/>
                  </a:lnTo>
                  <a:lnTo>
                    <a:pt x="1490521" y="592929"/>
                  </a:lnTo>
                  <a:lnTo>
                    <a:pt x="1490521" y="0"/>
                  </a:lnTo>
                  <a:lnTo>
                    <a:pt x="1341605" y="0"/>
                  </a:lnTo>
                  <a:lnTo>
                    <a:pt x="1341605" y="732281"/>
                  </a:lnTo>
                  <a:lnTo>
                    <a:pt x="1341605" y="732281"/>
                  </a:lnTo>
                  <a:close/>
                </a:path>
              </a:pathLst>
            </a:custGeom>
            <a:grpFill/>
            <a:ln w="0"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6D6A9C8F-AF41-FCD2-C57E-B4203AF232FB}"/>
                </a:ext>
              </a:extLst>
            </p:cNvPr>
            <p:cNvSpPr/>
            <p:nvPr/>
          </p:nvSpPr>
          <p:spPr>
            <a:xfrm>
              <a:off x="2365680" y="3109536"/>
              <a:ext cx="80879" cy="81425"/>
            </a:xfrm>
            <a:custGeom>
              <a:avLst/>
              <a:gdLst>
                <a:gd name="connsiteX0" fmla="*/ 40440 w 80879"/>
                <a:gd name="connsiteY0" fmla="*/ 81425 h 81425"/>
                <a:gd name="connsiteX1" fmla="*/ 80879 w 80879"/>
                <a:gd name="connsiteY1" fmla="*/ 40713 h 81425"/>
                <a:gd name="connsiteX2" fmla="*/ 80879 w 80879"/>
                <a:gd name="connsiteY2" fmla="*/ 40439 h 81425"/>
                <a:gd name="connsiteX3" fmla="*/ 40440 w 80879"/>
                <a:gd name="connsiteY3" fmla="*/ 0 h 81425"/>
                <a:gd name="connsiteX4" fmla="*/ 0 w 80879"/>
                <a:gd name="connsiteY4" fmla="*/ 40576 h 81425"/>
                <a:gd name="connsiteX5" fmla="*/ 0 w 80879"/>
                <a:gd name="connsiteY5" fmla="*/ 40849 h 81425"/>
                <a:gd name="connsiteX6" fmla="*/ 40440 w 80879"/>
                <a:gd name="connsiteY6" fmla="*/ 81289 h 81425"/>
                <a:gd name="connsiteX7" fmla="*/ 40440 w 80879"/>
                <a:gd name="connsiteY7" fmla="*/ 81289 h 81425"/>
                <a:gd name="connsiteX8" fmla="*/ 40440 w 80879"/>
                <a:gd name="connsiteY8" fmla="*/ 76917 h 81425"/>
                <a:gd name="connsiteX9" fmla="*/ 4645 w 80879"/>
                <a:gd name="connsiteY9" fmla="*/ 40849 h 81425"/>
                <a:gd name="connsiteX10" fmla="*/ 4645 w 80879"/>
                <a:gd name="connsiteY10" fmla="*/ 40576 h 81425"/>
                <a:gd name="connsiteX11" fmla="*/ 40440 w 80879"/>
                <a:gd name="connsiteY11" fmla="*/ 4372 h 81425"/>
                <a:gd name="connsiteX12" fmla="*/ 76234 w 80879"/>
                <a:gd name="connsiteY12" fmla="*/ 40439 h 81425"/>
                <a:gd name="connsiteX13" fmla="*/ 76234 w 80879"/>
                <a:gd name="connsiteY13" fmla="*/ 40713 h 81425"/>
                <a:gd name="connsiteX14" fmla="*/ 40440 w 80879"/>
                <a:gd name="connsiteY14" fmla="*/ 76917 h 81425"/>
                <a:gd name="connsiteX15" fmla="*/ 40440 w 80879"/>
                <a:gd name="connsiteY15" fmla="*/ 76917 h 81425"/>
                <a:gd name="connsiteX16" fmla="*/ 23635 w 80879"/>
                <a:gd name="connsiteY16" fmla="*/ 60932 h 81425"/>
                <a:gd name="connsiteX17" fmla="*/ 33882 w 80879"/>
                <a:gd name="connsiteY17" fmla="*/ 60932 h 81425"/>
                <a:gd name="connsiteX18" fmla="*/ 33882 w 80879"/>
                <a:gd name="connsiteY18" fmla="*/ 47680 h 81425"/>
                <a:gd name="connsiteX19" fmla="*/ 40440 w 80879"/>
                <a:gd name="connsiteY19" fmla="*/ 47680 h 81425"/>
                <a:gd name="connsiteX20" fmla="*/ 49456 w 80879"/>
                <a:gd name="connsiteY20" fmla="*/ 60932 h 81425"/>
                <a:gd name="connsiteX21" fmla="*/ 61752 w 80879"/>
                <a:gd name="connsiteY21" fmla="*/ 60932 h 81425"/>
                <a:gd name="connsiteX22" fmla="*/ 51096 w 80879"/>
                <a:gd name="connsiteY22" fmla="*/ 45904 h 81425"/>
                <a:gd name="connsiteX23" fmla="*/ 60386 w 80879"/>
                <a:gd name="connsiteY23" fmla="*/ 32925 h 81425"/>
                <a:gd name="connsiteX24" fmla="*/ 43445 w 80879"/>
                <a:gd name="connsiteY24" fmla="*/ 18990 h 81425"/>
                <a:gd name="connsiteX25" fmla="*/ 23635 w 80879"/>
                <a:gd name="connsiteY25" fmla="*/ 18990 h 81425"/>
                <a:gd name="connsiteX26" fmla="*/ 23635 w 80879"/>
                <a:gd name="connsiteY26" fmla="*/ 61069 h 81425"/>
                <a:gd name="connsiteX27" fmla="*/ 23635 w 80879"/>
                <a:gd name="connsiteY27" fmla="*/ 61069 h 81425"/>
                <a:gd name="connsiteX28" fmla="*/ 33882 w 80879"/>
                <a:gd name="connsiteY28" fmla="*/ 39346 h 81425"/>
                <a:gd name="connsiteX29" fmla="*/ 33882 w 80879"/>
                <a:gd name="connsiteY29" fmla="*/ 27734 h 81425"/>
                <a:gd name="connsiteX30" fmla="*/ 42762 w 80879"/>
                <a:gd name="connsiteY30" fmla="*/ 27734 h 81425"/>
                <a:gd name="connsiteX31" fmla="*/ 50003 w 80879"/>
                <a:gd name="connsiteY31" fmla="*/ 33608 h 81425"/>
                <a:gd name="connsiteX32" fmla="*/ 42762 w 80879"/>
                <a:gd name="connsiteY32" fmla="*/ 39483 h 81425"/>
                <a:gd name="connsiteX33" fmla="*/ 33882 w 80879"/>
                <a:gd name="connsiteY33" fmla="*/ 39483 h 8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0879" h="81425">
                  <a:moveTo>
                    <a:pt x="40440" y="81425"/>
                  </a:moveTo>
                  <a:cubicBezTo>
                    <a:pt x="62982" y="81425"/>
                    <a:pt x="80879" y="62845"/>
                    <a:pt x="80879" y="40713"/>
                  </a:cubicBezTo>
                  <a:lnTo>
                    <a:pt x="80879" y="40439"/>
                  </a:lnTo>
                  <a:cubicBezTo>
                    <a:pt x="80879" y="18444"/>
                    <a:pt x="63255" y="0"/>
                    <a:pt x="40440" y="0"/>
                  </a:cubicBezTo>
                  <a:cubicBezTo>
                    <a:pt x="17624" y="0"/>
                    <a:pt x="0" y="18580"/>
                    <a:pt x="0" y="40576"/>
                  </a:cubicBezTo>
                  <a:lnTo>
                    <a:pt x="0" y="40849"/>
                  </a:lnTo>
                  <a:cubicBezTo>
                    <a:pt x="0" y="62982"/>
                    <a:pt x="17624" y="81289"/>
                    <a:pt x="40440" y="81289"/>
                  </a:cubicBezTo>
                  <a:lnTo>
                    <a:pt x="40440" y="81289"/>
                  </a:lnTo>
                  <a:close/>
                  <a:moveTo>
                    <a:pt x="40440" y="76917"/>
                  </a:moveTo>
                  <a:cubicBezTo>
                    <a:pt x="19947" y="76917"/>
                    <a:pt x="4645" y="60659"/>
                    <a:pt x="4645" y="40849"/>
                  </a:cubicBezTo>
                  <a:lnTo>
                    <a:pt x="4645" y="40576"/>
                  </a:lnTo>
                  <a:cubicBezTo>
                    <a:pt x="4645" y="20903"/>
                    <a:pt x="20220" y="4372"/>
                    <a:pt x="40440" y="4372"/>
                  </a:cubicBezTo>
                  <a:cubicBezTo>
                    <a:pt x="60659" y="4372"/>
                    <a:pt x="76234" y="20630"/>
                    <a:pt x="76234" y="40439"/>
                  </a:cubicBezTo>
                  <a:lnTo>
                    <a:pt x="76234" y="40713"/>
                  </a:lnTo>
                  <a:cubicBezTo>
                    <a:pt x="76234" y="60523"/>
                    <a:pt x="60659" y="76917"/>
                    <a:pt x="40440" y="76917"/>
                  </a:cubicBezTo>
                  <a:lnTo>
                    <a:pt x="40440" y="76917"/>
                  </a:lnTo>
                  <a:close/>
                  <a:moveTo>
                    <a:pt x="23635" y="60932"/>
                  </a:moveTo>
                  <a:lnTo>
                    <a:pt x="33882" y="60932"/>
                  </a:lnTo>
                  <a:lnTo>
                    <a:pt x="33882" y="47680"/>
                  </a:lnTo>
                  <a:lnTo>
                    <a:pt x="40440" y="47680"/>
                  </a:lnTo>
                  <a:lnTo>
                    <a:pt x="49456" y="60932"/>
                  </a:lnTo>
                  <a:lnTo>
                    <a:pt x="61752" y="60932"/>
                  </a:lnTo>
                  <a:lnTo>
                    <a:pt x="51096" y="45904"/>
                  </a:lnTo>
                  <a:cubicBezTo>
                    <a:pt x="56697" y="43992"/>
                    <a:pt x="60386" y="39620"/>
                    <a:pt x="60386" y="32925"/>
                  </a:cubicBezTo>
                  <a:cubicBezTo>
                    <a:pt x="60386" y="23362"/>
                    <a:pt x="53145" y="18990"/>
                    <a:pt x="43445" y="18990"/>
                  </a:cubicBezTo>
                  <a:lnTo>
                    <a:pt x="23635" y="18990"/>
                  </a:lnTo>
                  <a:lnTo>
                    <a:pt x="23635" y="61069"/>
                  </a:lnTo>
                  <a:lnTo>
                    <a:pt x="23635" y="61069"/>
                  </a:lnTo>
                  <a:close/>
                  <a:moveTo>
                    <a:pt x="33882" y="39346"/>
                  </a:moveTo>
                  <a:lnTo>
                    <a:pt x="33882" y="27734"/>
                  </a:lnTo>
                  <a:lnTo>
                    <a:pt x="42762" y="27734"/>
                  </a:lnTo>
                  <a:cubicBezTo>
                    <a:pt x="47134" y="27734"/>
                    <a:pt x="50003" y="29783"/>
                    <a:pt x="50003" y="33608"/>
                  </a:cubicBezTo>
                  <a:cubicBezTo>
                    <a:pt x="50003" y="37161"/>
                    <a:pt x="47407" y="39483"/>
                    <a:pt x="42762" y="39483"/>
                  </a:cubicBezTo>
                  <a:lnTo>
                    <a:pt x="33882" y="39483"/>
                  </a:lnTo>
                  <a:close/>
                </a:path>
              </a:pathLst>
            </a:custGeom>
            <a:grp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4030905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Multi-Present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A09490-B495-490C-D192-9637FF6207A4}"/>
              </a:ext>
            </a:extLst>
          </p:cNvPr>
          <p:cNvSpPr/>
          <p:nvPr userDrawn="1"/>
        </p:nvSpPr>
        <p:spPr>
          <a:xfrm>
            <a:off x="7349297" y="4587499"/>
            <a:ext cx="1734684" cy="4964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FDCAEA3-500E-021D-0FB9-0E72A224EBD9}"/>
              </a:ext>
            </a:extLst>
          </p:cNvPr>
          <p:cNvSpPr/>
          <p:nvPr userDrawn="1"/>
        </p:nvSpPr>
        <p:spPr>
          <a:xfrm>
            <a:off x="1" y="0"/>
            <a:ext cx="9144000" cy="2284235"/>
          </a:xfrm>
          <a:prstGeom prst="rect">
            <a:avLst/>
          </a:prstGeom>
          <a:solidFill>
            <a:srgbClr val="00A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0B0004020202020204" pitchFamily="34" charset="0"/>
              <a:ea typeface="+mn-ea"/>
              <a:cs typeface="+mn-cs"/>
            </a:endParaRPr>
          </a:p>
        </p:txBody>
      </p:sp>
      <p:sp>
        <p:nvSpPr>
          <p:cNvPr id="2" name="Title 1">
            <a:extLst>
              <a:ext uri="{FF2B5EF4-FFF2-40B4-BE49-F238E27FC236}">
                <a16:creationId xmlns:a16="http://schemas.microsoft.com/office/drawing/2014/main" id="{5F1DD621-49A1-45FA-E5E3-72E8244C9DF0}"/>
              </a:ext>
            </a:extLst>
          </p:cNvPr>
          <p:cNvSpPr>
            <a:spLocks noGrp="1"/>
          </p:cNvSpPr>
          <p:nvPr>
            <p:ph type="title" hasCustomPrompt="1"/>
          </p:nvPr>
        </p:nvSpPr>
        <p:spPr>
          <a:xfrm>
            <a:off x="1187970" y="371007"/>
            <a:ext cx="6768060" cy="549317"/>
          </a:xfrm>
        </p:spPr>
        <p:txBody>
          <a:bodyPr anchor="ctr"/>
          <a:lstStyle>
            <a:lvl1pPr algn="ctr">
              <a:defRPr sz="3200">
                <a:solidFill>
                  <a:schemeClr val="tx2"/>
                </a:solidFill>
              </a:defRPr>
            </a:lvl1pPr>
          </a:lstStyle>
          <a:p>
            <a:r>
              <a:rPr lang="en-US" dirty="0"/>
              <a:t>Thank you message</a:t>
            </a:r>
          </a:p>
        </p:txBody>
      </p:sp>
      <p:sp>
        <p:nvSpPr>
          <p:cNvPr id="9" name="Picture Placeholder 8">
            <a:extLst>
              <a:ext uri="{FF2B5EF4-FFF2-40B4-BE49-F238E27FC236}">
                <a16:creationId xmlns:a16="http://schemas.microsoft.com/office/drawing/2014/main" id="{82AF8CF0-0BE6-6C20-8A6F-BE62E969FE58}"/>
              </a:ext>
            </a:extLst>
          </p:cNvPr>
          <p:cNvSpPr>
            <a:spLocks noGrp="1" noChangeAspect="1"/>
          </p:cNvSpPr>
          <p:nvPr>
            <p:ph type="pic" sz="quarter" idx="11" hasCustomPrompt="1"/>
          </p:nvPr>
        </p:nvSpPr>
        <p:spPr>
          <a:xfrm>
            <a:off x="3726180" y="1210664"/>
            <a:ext cx="1691640" cy="1691640"/>
          </a:xfrm>
          <a:prstGeom prst="ellipse">
            <a:avLst/>
          </a:prstGeom>
          <a:ln w="63500">
            <a:solidFill>
              <a:schemeClr val="bg1"/>
            </a:solidFill>
          </a:ln>
        </p:spPr>
        <p:txBody>
          <a:bodyPr anchor="ctr"/>
          <a:lstStyle>
            <a:lvl1pPr marL="0" indent="0" algn="ctr">
              <a:buNone/>
              <a:defRPr/>
            </a:lvl1pPr>
          </a:lstStyle>
          <a:p>
            <a:r>
              <a:rPr lang="en-US"/>
              <a:t>Click to insert headshot</a:t>
            </a:r>
          </a:p>
        </p:txBody>
      </p:sp>
      <p:sp>
        <p:nvSpPr>
          <p:cNvPr id="10" name="Picture Placeholder 8">
            <a:extLst>
              <a:ext uri="{FF2B5EF4-FFF2-40B4-BE49-F238E27FC236}">
                <a16:creationId xmlns:a16="http://schemas.microsoft.com/office/drawing/2014/main" id="{36A65528-CC46-9C29-41F1-0A5EEDCE2040}"/>
              </a:ext>
            </a:extLst>
          </p:cNvPr>
          <p:cNvSpPr>
            <a:spLocks noGrp="1" noChangeAspect="1"/>
          </p:cNvSpPr>
          <p:nvPr>
            <p:ph type="pic" sz="quarter" idx="12" hasCustomPrompt="1"/>
          </p:nvPr>
        </p:nvSpPr>
        <p:spPr>
          <a:xfrm>
            <a:off x="6435090" y="1208906"/>
            <a:ext cx="1691640" cy="1691640"/>
          </a:xfrm>
          <a:prstGeom prst="ellipse">
            <a:avLst/>
          </a:prstGeom>
          <a:ln w="63500">
            <a:solidFill>
              <a:schemeClr val="bg1"/>
            </a:solidFill>
          </a:ln>
        </p:spPr>
        <p:txBody>
          <a:bodyPr anchor="ctr"/>
          <a:lstStyle>
            <a:lvl1pPr marL="0" indent="0" algn="ctr">
              <a:buNone/>
              <a:defRPr/>
            </a:lvl1pPr>
          </a:lstStyle>
          <a:p>
            <a:r>
              <a:rPr lang="en-US"/>
              <a:t>Click to insert headshot</a:t>
            </a:r>
          </a:p>
        </p:txBody>
      </p:sp>
      <p:sp>
        <p:nvSpPr>
          <p:cNvPr id="11" name="Picture Placeholder 8">
            <a:extLst>
              <a:ext uri="{FF2B5EF4-FFF2-40B4-BE49-F238E27FC236}">
                <a16:creationId xmlns:a16="http://schemas.microsoft.com/office/drawing/2014/main" id="{CB453C79-2279-DAF5-36AE-7DA930A1FA09}"/>
              </a:ext>
            </a:extLst>
          </p:cNvPr>
          <p:cNvSpPr>
            <a:spLocks noGrp="1" noChangeAspect="1"/>
          </p:cNvSpPr>
          <p:nvPr>
            <p:ph type="pic" sz="quarter" idx="13" hasCustomPrompt="1"/>
          </p:nvPr>
        </p:nvSpPr>
        <p:spPr>
          <a:xfrm>
            <a:off x="1017270" y="1222273"/>
            <a:ext cx="1691640" cy="1691640"/>
          </a:xfrm>
          <a:prstGeom prst="ellipse">
            <a:avLst/>
          </a:prstGeom>
          <a:ln w="63500">
            <a:solidFill>
              <a:schemeClr val="bg1"/>
            </a:solidFill>
          </a:ln>
        </p:spPr>
        <p:txBody>
          <a:bodyPr anchor="ctr"/>
          <a:lstStyle>
            <a:lvl1pPr marL="0" indent="0" algn="ctr">
              <a:buNone/>
              <a:defRPr/>
            </a:lvl1pPr>
          </a:lstStyle>
          <a:p>
            <a:r>
              <a:rPr lang="en-US"/>
              <a:t>Click to insert headshot</a:t>
            </a:r>
          </a:p>
        </p:txBody>
      </p:sp>
      <p:sp>
        <p:nvSpPr>
          <p:cNvPr id="13" name="Text Placeholder 12">
            <a:extLst>
              <a:ext uri="{FF2B5EF4-FFF2-40B4-BE49-F238E27FC236}">
                <a16:creationId xmlns:a16="http://schemas.microsoft.com/office/drawing/2014/main" id="{3E5399F6-8C0A-7257-31C7-1829EAB73F94}"/>
              </a:ext>
            </a:extLst>
          </p:cNvPr>
          <p:cNvSpPr>
            <a:spLocks noGrp="1"/>
          </p:cNvSpPr>
          <p:nvPr>
            <p:ph type="body" sz="quarter" idx="14" hasCustomPrompt="1"/>
          </p:nvPr>
        </p:nvSpPr>
        <p:spPr>
          <a:xfrm>
            <a:off x="625270" y="2952750"/>
            <a:ext cx="2475640" cy="318467"/>
          </a:xfrm>
          <a:prstGeom prst="rect">
            <a:avLst/>
          </a:prstGeom>
        </p:spPr>
        <p:txBody>
          <a:bodyPr/>
          <a:lstStyle>
            <a:lvl1pPr marL="0" indent="0" algn="ctr">
              <a:spcBef>
                <a:spcPts val="0"/>
              </a:spcBef>
              <a:spcAft>
                <a:spcPts val="0"/>
              </a:spcAft>
              <a:buNone/>
              <a:defRPr sz="1600">
                <a:solidFill>
                  <a:schemeClr val="tx2"/>
                </a:solidFill>
                <a:latin typeface="+mj-lt"/>
              </a:defRPr>
            </a:lvl1pPr>
            <a:lvl2pPr marL="0" indent="0">
              <a:buNone/>
              <a:defRPr sz="1600">
                <a:solidFill>
                  <a:schemeClr val="tx1"/>
                </a:solidFill>
                <a:latin typeface="+mj-lt"/>
              </a:defRPr>
            </a:lvl2pPr>
            <a:lvl3pPr marL="0" indent="0">
              <a:buNone/>
              <a:defRPr sz="1600">
                <a:solidFill>
                  <a:schemeClr val="tx1"/>
                </a:solidFill>
                <a:latin typeface="+mj-lt"/>
              </a:defRPr>
            </a:lvl3pPr>
            <a:lvl4pPr marL="0" indent="0">
              <a:buNone/>
              <a:defRPr sz="1600">
                <a:solidFill>
                  <a:schemeClr val="tx1"/>
                </a:solidFill>
                <a:latin typeface="+mj-lt"/>
              </a:defRPr>
            </a:lvl4pPr>
            <a:lvl5pPr marL="0" indent="0">
              <a:buNone/>
              <a:defRPr sz="1600">
                <a:solidFill>
                  <a:schemeClr val="tx1"/>
                </a:solidFill>
                <a:latin typeface="+mj-lt"/>
              </a:defRPr>
            </a:lvl5pPr>
          </a:lstStyle>
          <a:p>
            <a:pPr lvl="0"/>
            <a:r>
              <a:rPr lang="en-US" dirty="0"/>
              <a:t>Presenter Name</a:t>
            </a:r>
          </a:p>
        </p:txBody>
      </p:sp>
      <p:sp>
        <p:nvSpPr>
          <p:cNvPr id="16" name="Text Placeholder 15">
            <a:extLst>
              <a:ext uri="{FF2B5EF4-FFF2-40B4-BE49-F238E27FC236}">
                <a16:creationId xmlns:a16="http://schemas.microsoft.com/office/drawing/2014/main" id="{278D361D-E579-B40A-A164-103ACEC4CED1}"/>
              </a:ext>
            </a:extLst>
          </p:cNvPr>
          <p:cNvSpPr>
            <a:spLocks noGrp="1"/>
          </p:cNvSpPr>
          <p:nvPr>
            <p:ph type="body" sz="quarter" idx="15" hasCustomPrompt="1"/>
          </p:nvPr>
        </p:nvSpPr>
        <p:spPr>
          <a:xfrm>
            <a:off x="625270" y="3271217"/>
            <a:ext cx="2475640" cy="533827"/>
          </a:xfrm>
          <a:prstGeom prst="rect">
            <a:avLst/>
          </a:prstGeom>
        </p:spPr>
        <p:txBody>
          <a:bodyPr/>
          <a:lstStyle>
            <a:lvl1pPr marL="0" indent="0" algn="ctr">
              <a:spcBef>
                <a:spcPts val="0"/>
              </a:spcBef>
              <a:spcAft>
                <a:spcPts val="0"/>
              </a:spcAft>
              <a:buNone/>
              <a:defRPr sz="1000">
                <a:solidFill>
                  <a:schemeClr val="tx2"/>
                </a:solidFill>
                <a:latin typeface="+mn-lt"/>
              </a:defRPr>
            </a:lvl1pPr>
            <a:lvl2pPr marL="0" indent="0" algn="ctr">
              <a:buNone/>
              <a:defRPr sz="1000">
                <a:solidFill>
                  <a:schemeClr val="tx1"/>
                </a:solidFill>
                <a:latin typeface="+mn-lt"/>
              </a:defRPr>
            </a:lvl2pPr>
            <a:lvl3pPr marL="0" indent="0" algn="ctr">
              <a:buNone/>
              <a:defRPr sz="1000">
                <a:solidFill>
                  <a:schemeClr val="tx1"/>
                </a:solidFill>
                <a:latin typeface="+mn-lt"/>
              </a:defRPr>
            </a:lvl3pPr>
            <a:lvl4pPr marL="0" indent="0" algn="ctr">
              <a:buNone/>
              <a:defRPr sz="1000">
                <a:solidFill>
                  <a:schemeClr val="tx1"/>
                </a:solidFill>
                <a:latin typeface="+mn-lt"/>
              </a:defRPr>
            </a:lvl4pPr>
            <a:lvl5pPr marL="0" indent="0" algn="ctr">
              <a:buNone/>
              <a:defRPr sz="1000">
                <a:solidFill>
                  <a:schemeClr val="tx1"/>
                </a:solidFill>
                <a:latin typeface="+mn-lt"/>
              </a:defRPr>
            </a:lvl5pPr>
          </a:lstStyle>
          <a:p>
            <a:pPr lvl="0"/>
            <a:r>
              <a:rPr lang="en-US" dirty="0"/>
              <a:t>Presenter Title</a:t>
            </a:r>
          </a:p>
          <a:p>
            <a:pPr lvl="0"/>
            <a:r>
              <a:rPr lang="en-US" dirty="0"/>
              <a:t>Presenter Email</a:t>
            </a:r>
          </a:p>
          <a:p>
            <a:pPr lvl="0"/>
            <a:r>
              <a:rPr lang="en-US" dirty="0"/>
              <a:t>Aptos, 10 pt.</a:t>
            </a:r>
          </a:p>
        </p:txBody>
      </p:sp>
      <p:sp>
        <p:nvSpPr>
          <p:cNvPr id="17" name="Text Placeholder 12">
            <a:extLst>
              <a:ext uri="{FF2B5EF4-FFF2-40B4-BE49-F238E27FC236}">
                <a16:creationId xmlns:a16="http://schemas.microsoft.com/office/drawing/2014/main" id="{DEC408E0-422A-4319-7947-4E1E9F5F6F47}"/>
              </a:ext>
            </a:extLst>
          </p:cNvPr>
          <p:cNvSpPr>
            <a:spLocks noGrp="1"/>
          </p:cNvSpPr>
          <p:nvPr>
            <p:ph type="body" sz="quarter" idx="16" hasCustomPrompt="1"/>
          </p:nvPr>
        </p:nvSpPr>
        <p:spPr>
          <a:xfrm>
            <a:off x="3334180" y="2952750"/>
            <a:ext cx="2475640" cy="318467"/>
          </a:xfrm>
          <a:prstGeom prst="rect">
            <a:avLst/>
          </a:prstGeom>
        </p:spPr>
        <p:txBody>
          <a:bodyPr/>
          <a:lstStyle>
            <a:lvl1pPr marL="0" indent="0" algn="ctr">
              <a:spcBef>
                <a:spcPts val="0"/>
              </a:spcBef>
              <a:spcAft>
                <a:spcPts val="0"/>
              </a:spcAft>
              <a:buNone/>
              <a:defRPr sz="1600">
                <a:solidFill>
                  <a:schemeClr val="tx2"/>
                </a:solidFill>
                <a:latin typeface="+mj-lt"/>
              </a:defRPr>
            </a:lvl1pPr>
            <a:lvl2pPr marL="0" indent="0">
              <a:buNone/>
              <a:defRPr sz="1600">
                <a:solidFill>
                  <a:schemeClr val="tx1"/>
                </a:solidFill>
                <a:latin typeface="+mj-lt"/>
              </a:defRPr>
            </a:lvl2pPr>
            <a:lvl3pPr marL="0" indent="0">
              <a:buNone/>
              <a:defRPr sz="1600">
                <a:solidFill>
                  <a:schemeClr val="tx1"/>
                </a:solidFill>
                <a:latin typeface="+mj-lt"/>
              </a:defRPr>
            </a:lvl3pPr>
            <a:lvl4pPr marL="0" indent="0">
              <a:buNone/>
              <a:defRPr sz="1600">
                <a:solidFill>
                  <a:schemeClr val="tx1"/>
                </a:solidFill>
                <a:latin typeface="+mj-lt"/>
              </a:defRPr>
            </a:lvl4pPr>
            <a:lvl5pPr marL="0" indent="0">
              <a:buNone/>
              <a:defRPr sz="1600">
                <a:solidFill>
                  <a:schemeClr val="tx1"/>
                </a:solidFill>
                <a:latin typeface="+mj-lt"/>
              </a:defRPr>
            </a:lvl5pPr>
          </a:lstStyle>
          <a:p>
            <a:pPr lvl="0"/>
            <a:r>
              <a:rPr lang="en-US"/>
              <a:t>Presenter Name</a:t>
            </a:r>
          </a:p>
        </p:txBody>
      </p:sp>
      <p:sp>
        <p:nvSpPr>
          <p:cNvPr id="18" name="Text Placeholder 15">
            <a:extLst>
              <a:ext uri="{FF2B5EF4-FFF2-40B4-BE49-F238E27FC236}">
                <a16:creationId xmlns:a16="http://schemas.microsoft.com/office/drawing/2014/main" id="{9A68820E-E7D9-BB35-AE03-DEEC58F7E8F2}"/>
              </a:ext>
            </a:extLst>
          </p:cNvPr>
          <p:cNvSpPr>
            <a:spLocks noGrp="1"/>
          </p:cNvSpPr>
          <p:nvPr>
            <p:ph type="body" sz="quarter" idx="17" hasCustomPrompt="1"/>
          </p:nvPr>
        </p:nvSpPr>
        <p:spPr>
          <a:xfrm>
            <a:off x="3334180" y="3271217"/>
            <a:ext cx="2475640" cy="533827"/>
          </a:xfrm>
          <a:prstGeom prst="rect">
            <a:avLst/>
          </a:prstGeom>
        </p:spPr>
        <p:txBody>
          <a:bodyPr/>
          <a:lstStyle>
            <a:lvl1pPr marL="0" indent="0" algn="ctr">
              <a:spcBef>
                <a:spcPts val="0"/>
              </a:spcBef>
              <a:spcAft>
                <a:spcPts val="0"/>
              </a:spcAft>
              <a:buNone/>
              <a:defRPr sz="1000">
                <a:solidFill>
                  <a:schemeClr val="tx2"/>
                </a:solidFill>
                <a:latin typeface="+mn-lt"/>
              </a:defRPr>
            </a:lvl1pPr>
            <a:lvl2pPr marL="0" indent="0" algn="ctr">
              <a:buNone/>
              <a:defRPr sz="1000">
                <a:solidFill>
                  <a:schemeClr val="tx1"/>
                </a:solidFill>
                <a:latin typeface="+mn-lt"/>
              </a:defRPr>
            </a:lvl2pPr>
            <a:lvl3pPr marL="0" indent="0" algn="ctr">
              <a:buNone/>
              <a:defRPr sz="1000">
                <a:solidFill>
                  <a:schemeClr val="tx1"/>
                </a:solidFill>
                <a:latin typeface="+mn-lt"/>
              </a:defRPr>
            </a:lvl3pPr>
            <a:lvl4pPr marL="0" indent="0" algn="ctr">
              <a:buNone/>
              <a:defRPr sz="1000">
                <a:solidFill>
                  <a:schemeClr val="tx1"/>
                </a:solidFill>
                <a:latin typeface="+mn-lt"/>
              </a:defRPr>
            </a:lvl4pPr>
            <a:lvl5pPr marL="0" indent="0" algn="ctr">
              <a:buNone/>
              <a:defRPr sz="1000">
                <a:solidFill>
                  <a:schemeClr val="tx1"/>
                </a:solidFill>
                <a:latin typeface="+mn-lt"/>
              </a:defRPr>
            </a:lvl5pPr>
          </a:lstStyle>
          <a:p>
            <a:pPr lvl="0"/>
            <a:r>
              <a:rPr lang="en-US"/>
              <a:t>Presenter Title</a:t>
            </a:r>
          </a:p>
          <a:p>
            <a:pPr lvl="0"/>
            <a:r>
              <a:rPr lang="en-US"/>
              <a:t>Presenter Email</a:t>
            </a:r>
          </a:p>
          <a:p>
            <a:pPr lvl="0"/>
            <a:r>
              <a:rPr lang="en-US"/>
              <a:t>Aptos, 10 pt.</a:t>
            </a:r>
          </a:p>
        </p:txBody>
      </p:sp>
      <p:sp>
        <p:nvSpPr>
          <p:cNvPr id="19" name="Text Placeholder 12">
            <a:extLst>
              <a:ext uri="{FF2B5EF4-FFF2-40B4-BE49-F238E27FC236}">
                <a16:creationId xmlns:a16="http://schemas.microsoft.com/office/drawing/2014/main" id="{0519F5AE-3694-8DC0-AC83-BE81F411FA84}"/>
              </a:ext>
            </a:extLst>
          </p:cNvPr>
          <p:cNvSpPr>
            <a:spLocks noGrp="1"/>
          </p:cNvSpPr>
          <p:nvPr>
            <p:ph type="body" sz="quarter" idx="18" hasCustomPrompt="1"/>
          </p:nvPr>
        </p:nvSpPr>
        <p:spPr>
          <a:xfrm>
            <a:off x="6043090" y="2950782"/>
            <a:ext cx="2475640" cy="318467"/>
          </a:xfrm>
          <a:prstGeom prst="rect">
            <a:avLst/>
          </a:prstGeom>
        </p:spPr>
        <p:txBody>
          <a:bodyPr/>
          <a:lstStyle>
            <a:lvl1pPr marL="0" indent="0" algn="ctr">
              <a:spcBef>
                <a:spcPts val="0"/>
              </a:spcBef>
              <a:spcAft>
                <a:spcPts val="0"/>
              </a:spcAft>
              <a:buNone/>
              <a:defRPr sz="1600">
                <a:solidFill>
                  <a:schemeClr val="tx2"/>
                </a:solidFill>
                <a:latin typeface="+mj-lt"/>
              </a:defRPr>
            </a:lvl1pPr>
            <a:lvl2pPr marL="0" indent="0">
              <a:buNone/>
              <a:defRPr sz="1600">
                <a:solidFill>
                  <a:schemeClr val="tx1"/>
                </a:solidFill>
                <a:latin typeface="+mj-lt"/>
              </a:defRPr>
            </a:lvl2pPr>
            <a:lvl3pPr marL="0" indent="0">
              <a:buNone/>
              <a:defRPr sz="1600">
                <a:solidFill>
                  <a:schemeClr val="tx1"/>
                </a:solidFill>
                <a:latin typeface="+mj-lt"/>
              </a:defRPr>
            </a:lvl3pPr>
            <a:lvl4pPr marL="0" indent="0">
              <a:buNone/>
              <a:defRPr sz="1600">
                <a:solidFill>
                  <a:schemeClr val="tx1"/>
                </a:solidFill>
                <a:latin typeface="+mj-lt"/>
              </a:defRPr>
            </a:lvl4pPr>
            <a:lvl5pPr marL="0" indent="0">
              <a:buNone/>
              <a:defRPr sz="1600">
                <a:solidFill>
                  <a:schemeClr val="tx1"/>
                </a:solidFill>
                <a:latin typeface="+mj-lt"/>
              </a:defRPr>
            </a:lvl5pPr>
          </a:lstStyle>
          <a:p>
            <a:pPr lvl="0"/>
            <a:r>
              <a:rPr lang="en-US"/>
              <a:t>Presenter Name</a:t>
            </a:r>
          </a:p>
        </p:txBody>
      </p:sp>
      <p:sp>
        <p:nvSpPr>
          <p:cNvPr id="20" name="Text Placeholder 15">
            <a:extLst>
              <a:ext uri="{FF2B5EF4-FFF2-40B4-BE49-F238E27FC236}">
                <a16:creationId xmlns:a16="http://schemas.microsoft.com/office/drawing/2014/main" id="{FD2D3013-5733-463D-EFA4-006B279101FA}"/>
              </a:ext>
            </a:extLst>
          </p:cNvPr>
          <p:cNvSpPr>
            <a:spLocks noGrp="1"/>
          </p:cNvSpPr>
          <p:nvPr>
            <p:ph type="body" sz="quarter" idx="19" hasCustomPrompt="1"/>
          </p:nvPr>
        </p:nvSpPr>
        <p:spPr>
          <a:xfrm>
            <a:off x="6043090" y="3269249"/>
            <a:ext cx="2475640" cy="533827"/>
          </a:xfrm>
          <a:prstGeom prst="rect">
            <a:avLst/>
          </a:prstGeom>
        </p:spPr>
        <p:txBody>
          <a:bodyPr/>
          <a:lstStyle>
            <a:lvl1pPr marL="0" indent="0" algn="ctr">
              <a:spcBef>
                <a:spcPts val="0"/>
              </a:spcBef>
              <a:spcAft>
                <a:spcPts val="0"/>
              </a:spcAft>
              <a:buNone/>
              <a:defRPr sz="1000">
                <a:solidFill>
                  <a:schemeClr val="tx2"/>
                </a:solidFill>
                <a:latin typeface="+mn-lt"/>
              </a:defRPr>
            </a:lvl1pPr>
            <a:lvl2pPr marL="0" indent="0" algn="ctr">
              <a:buNone/>
              <a:defRPr sz="1000">
                <a:solidFill>
                  <a:schemeClr val="tx1"/>
                </a:solidFill>
                <a:latin typeface="+mn-lt"/>
              </a:defRPr>
            </a:lvl2pPr>
            <a:lvl3pPr marL="0" indent="0" algn="ctr">
              <a:buNone/>
              <a:defRPr sz="1000">
                <a:solidFill>
                  <a:schemeClr val="tx1"/>
                </a:solidFill>
                <a:latin typeface="+mn-lt"/>
              </a:defRPr>
            </a:lvl3pPr>
            <a:lvl4pPr marL="0" indent="0" algn="ctr">
              <a:buNone/>
              <a:defRPr sz="1000">
                <a:solidFill>
                  <a:schemeClr val="tx1"/>
                </a:solidFill>
                <a:latin typeface="+mn-lt"/>
              </a:defRPr>
            </a:lvl4pPr>
            <a:lvl5pPr marL="0" indent="0" algn="ctr">
              <a:buNone/>
              <a:defRPr sz="1000">
                <a:solidFill>
                  <a:schemeClr val="tx1"/>
                </a:solidFill>
                <a:latin typeface="+mn-lt"/>
              </a:defRPr>
            </a:lvl5pPr>
          </a:lstStyle>
          <a:p>
            <a:pPr lvl="0"/>
            <a:r>
              <a:rPr lang="en-US"/>
              <a:t>Presenter Title</a:t>
            </a:r>
          </a:p>
          <a:p>
            <a:pPr lvl="0"/>
            <a:r>
              <a:rPr lang="en-US"/>
              <a:t>Presenter Email</a:t>
            </a:r>
          </a:p>
          <a:p>
            <a:pPr lvl="0"/>
            <a:r>
              <a:rPr lang="en-US"/>
              <a:t>Aptos, 10 pt.</a:t>
            </a:r>
          </a:p>
        </p:txBody>
      </p:sp>
      <p:grpSp>
        <p:nvGrpSpPr>
          <p:cNvPr id="8" name="Graphic 5">
            <a:extLst>
              <a:ext uri="{FF2B5EF4-FFF2-40B4-BE49-F238E27FC236}">
                <a16:creationId xmlns:a16="http://schemas.microsoft.com/office/drawing/2014/main" id="{4F2AF63D-4BD4-74AB-FB88-24A88B0B39C0}"/>
              </a:ext>
            </a:extLst>
          </p:cNvPr>
          <p:cNvGrpSpPr/>
          <p:nvPr userDrawn="1"/>
        </p:nvGrpSpPr>
        <p:grpSpPr>
          <a:xfrm>
            <a:off x="6355254" y="4495681"/>
            <a:ext cx="2301046" cy="427453"/>
            <a:chOff x="1624012" y="2024091"/>
            <a:chExt cx="5899499" cy="1095917"/>
          </a:xfrm>
        </p:grpSpPr>
        <p:sp>
          <p:nvSpPr>
            <p:cNvPr id="12" name="Freeform: Shape 11">
              <a:extLst>
                <a:ext uri="{FF2B5EF4-FFF2-40B4-BE49-F238E27FC236}">
                  <a16:creationId xmlns:a16="http://schemas.microsoft.com/office/drawing/2014/main" id="{41E9DB6F-1A99-044A-6C81-D46043122113}"/>
                </a:ext>
              </a:extLst>
            </p:cNvPr>
            <p:cNvSpPr/>
            <p:nvPr/>
          </p:nvSpPr>
          <p:spPr>
            <a:xfrm>
              <a:off x="1624012" y="2835968"/>
              <a:ext cx="122967" cy="277373"/>
            </a:xfrm>
            <a:custGeom>
              <a:avLst/>
              <a:gdLst>
                <a:gd name="connsiteX0" fmla="*/ 0 w 122967"/>
                <a:gd name="connsiteY0" fmla="*/ 6482 h 277373"/>
                <a:gd name="connsiteX1" fmla="*/ 11335 w 122967"/>
                <a:gd name="connsiteY1" fmla="*/ 6482 h 277373"/>
                <a:gd name="connsiteX2" fmla="*/ 11335 w 122967"/>
                <a:gd name="connsiteY2" fmla="*/ 93159 h 277373"/>
                <a:gd name="connsiteX3" fmla="*/ 122968 w 122967"/>
                <a:gd name="connsiteY3" fmla="*/ 5 h 277373"/>
                <a:gd name="connsiteX4" fmla="*/ 122968 w 122967"/>
                <a:gd name="connsiteY4" fmla="*/ 10863 h 277373"/>
                <a:gd name="connsiteX5" fmla="*/ 120301 w 122967"/>
                <a:gd name="connsiteY5" fmla="*/ 10863 h 277373"/>
                <a:gd name="connsiteX6" fmla="*/ 11430 w 122967"/>
                <a:gd name="connsiteY6" fmla="*/ 137070 h 277373"/>
                <a:gd name="connsiteX7" fmla="*/ 11430 w 122967"/>
                <a:gd name="connsiteY7" fmla="*/ 277373 h 277373"/>
                <a:gd name="connsiteX8" fmla="*/ 0 w 122967"/>
                <a:gd name="connsiteY8" fmla="*/ 277373 h 277373"/>
                <a:gd name="connsiteX9" fmla="*/ 0 w 122967"/>
                <a:gd name="connsiteY9" fmla="*/ 6577 h 27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967" h="277373">
                  <a:moveTo>
                    <a:pt x="0" y="6482"/>
                  </a:moveTo>
                  <a:lnTo>
                    <a:pt x="11335" y="6482"/>
                  </a:lnTo>
                  <a:lnTo>
                    <a:pt x="11335" y="93159"/>
                  </a:lnTo>
                  <a:cubicBezTo>
                    <a:pt x="23813" y="48202"/>
                    <a:pt x="62770" y="-567"/>
                    <a:pt x="122968" y="5"/>
                  </a:cubicBezTo>
                  <a:lnTo>
                    <a:pt x="122968" y="10863"/>
                  </a:lnTo>
                  <a:lnTo>
                    <a:pt x="120301" y="10863"/>
                  </a:lnTo>
                  <a:cubicBezTo>
                    <a:pt x="52578" y="10863"/>
                    <a:pt x="11430" y="85063"/>
                    <a:pt x="11430" y="137070"/>
                  </a:cubicBezTo>
                  <a:lnTo>
                    <a:pt x="11430" y="277373"/>
                  </a:lnTo>
                  <a:lnTo>
                    <a:pt x="0" y="277373"/>
                  </a:lnTo>
                  <a:lnTo>
                    <a:pt x="0" y="6577"/>
                  </a:lnTo>
                  <a:close/>
                </a:path>
              </a:pathLst>
            </a:custGeom>
            <a:solidFill>
              <a:srgbClr val="002D5D"/>
            </a:solidFill>
            <a:ln w="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29853CF9-A130-3CF7-C692-45DB11EF773E}"/>
                </a:ext>
              </a:extLst>
            </p:cNvPr>
            <p:cNvSpPr/>
            <p:nvPr/>
          </p:nvSpPr>
          <p:spPr>
            <a:xfrm>
              <a:off x="1810892" y="2835972"/>
              <a:ext cx="233933" cy="277272"/>
            </a:xfrm>
            <a:custGeom>
              <a:avLst/>
              <a:gdLst>
                <a:gd name="connsiteX0" fmla="*/ 0 w 233933"/>
                <a:gd name="connsiteY0" fmla="*/ 6477 h 277272"/>
                <a:gd name="connsiteX1" fmla="*/ 11335 w 233933"/>
                <a:gd name="connsiteY1" fmla="*/ 6477 h 277272"/>
                <a:gd name="connsiteX2" fmla="*/ 11335 w 233933"/>
                <a:gd name="connsiteY2" fmla="*/ 80677 h 277272"/>
                <a:gd name="connsiteX3" fmla="*/ 120206 w 233933"/>
                <a:gd name="connsiteY3" fmla="*/ 0 h 277272"/>
                <a:gd name="connsiteX4" fmla="*/ 233934 w 233933"/>
                <a:gd name="connsiteY4" fmla="*/ 124016 h 277272"/>
                <a:gd name="connsiteX5" fmla="*/ 233934 w 233933"/>
                <a:gd name="connsiteY5" fmla="*/ 277273 h 277272"/>
                <a:gd name="connsiteX6" fmla="*/ 222599 w 233933"/>
                <a:gd name="connsiteY6" fmla="*/ 277273 h 277272"/>
                <a:gd name="connsiteX7" fmla="*/ 222599 w 233933"/>
                <a:gd name="connsiteY7" fmla="*/ 125063 h 277272"/>
                <a:gd name="connsiteX8" fmla="*/ 119158 w 233933"/>
                <a:gd name="connsiteY8" fmla="*/ 10763 h 277272"/>
                <a:gd name="connsiteX9" fmla="*/ 11335 w 233933"/>
                <a:gd name="connsiteY9" fmla="*/ 127254 h 277272"/>
                <a:gd name="connsiteX10" fmla="*/ 11335 w 233933"/>
                <a:gd name="connsiteY10" fmla="*/ 277273 h 277272"/>
                <a:gd name="connsiteX11" fmla="*/ 0 w 233933"/>
                <a:gd name="connsiteY11" fmla="*/ 277273 h 277272"/>
                <a:gd name="connsiteX12" fmla="*/ 0 w 233933"/>
                <a:gd name="connsiteY12" fmla="*/ 6477 h 27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3933" h="277272">
                  <a:moveTo>
                    <a:pt x="0" y="6477"/>
                  </a:moveTo>
                  <a:lnTo>
                    <a:pt x="11335" y="6477"/>
                  </a:lnTo>
                  <a:lnTo>
                    <a:pt x="11335" y="80677"/>
                  </a:lnTo>
                  <a:cubicBezTo>
                    <a:pt x="20002" y="47625"/>
                    <a:pt x="55721" y="0"/>
                    <a:pt x="120206" y="0"/>
                  </a:cubicBezTo>
                  <a:cubicBezTo>
                    <a:pt x="193357" y="0"/>
                    <a:pt x="233934" y="49340"/>
                    <a:pt x="233934" y="124016"/>
                  </a:cubicBezTo>
                  <a:lnTo>
                    <a:pt x="233934" y="277273"/>
                  </a:lnTo>
                  <a:lnTo>
                    <a:pt x="222599" y="277273"/>
                  </a:lnTo>
                  <a:lnTo>
                    <a:pt x="222599" y="125063"/>
                  </a:lnTo>
                  <a:cubicBezTo>
                    <a:pt x="222599" y="57341"/>
                    <a:pt x="187357" y="10763"/>
                    <a:pt x="119158" y="10763"/>
                  </a:cubicBezTo>
                  <a:cubicBezTo>
                    <a:pt x="59055" y="10763"/>
                    <a:pt x="11335" y="62198"/>
                    <a:pt x="11335" y="127254"/>
                  </a:cubicBezTo>
                  <a:lnTo>
                    <a:pt x="11335" y="277273"/>
                  </a:lnTo>
                  <a:lnTo>
                    <a:pt x="0" y="277273"/>
                  </a:lnTo>
                  <a:lnTo>
                    <a:pt x="0" y="6477"/>
                  </a:lnTo>
                  <a:close/>
                </a:path>
              </a:pathLst>
            </a:custGeom>
            <a:solidFill>
              <a:srgbClr val="002D5D"/>
            </a:solidFill>
            <a:ln w="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CD277F71-54FD-9F21-940C-B30ECF1514BC}"/>
                </a:ext>
              </a:extLst>
            </p:cNvPr>
            <p:cNvSpPr/>
            <p:nvPr/>
          </p:nvSpPr>
          <p:spPr>
            <a:xfrm>
              <a:off x="2148934" y="2717862"/>
              <a:ext cx="11334" cy="395382"/>
            </a:xfrm>
            <a:custGeom>
              <a:avLst/>
              <a:gdLst>
                <a:gd name="connsiteX0" fmla="*/ 0 w 11334"/>
                <a:gd name="connsiteY0" fmla="*/ 0 h 395382"/>
                <a:gd name="connsiteX1" fmla="*/ 11335 w 11334"/>
                <a:gd name="connsiteY1" fmla="*/ 0 h 395382"/>
                <a:gd name="connsiteX2" fmla="*/ 11335 w 11334"/>
                <a:gd name="connsiteY2" fmla="*/ 395383 h 395382"/>
                <a:gd name="connsiteX3" fmla="*/ 0 w 11334"/>
                <a:gd name="connsiteY3" fmla="*/ 395383 h 395382"/>
                <a:gd name="connsiteX4" fmla="*/ 0 w 11334"/>
                <a:gd name="connsiteY4" fmla="*/ 0 h 395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 h="395382">
                  <a:moveTo>
                    <a:pt x="0" y="0"/>
                  </a:moveTo>
                  <a:lnTo>
                    <a:pt x="11335" y="0"/>
                  </a:lnTo>
                  <a:lnTo>
                    <a:pt x="11335" y="395383"/>
                  </a:lnTo>
                  <a:lnTo>
                    <a:pt x="0" y="395383"/>
                  </a:lnTo>
                  <a:lnTo>
                    <a:pt x="0" y="0"/>
                  </a:lnTo>
                  <a:close/>
                </a:path>
              </a:pathLst>
            </a:custGeom>
            <a:solidFill>
              <a:srgbClr val="002D5D"/>
            </a:solidFill>
            <a:ln w="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EF49B1E1-A03D-1599-BDA2-7D0AE5335EB7}"/>
                </a:ext>
              </a:extLst>
            </p:cNvPr>
            <p:cNvSpPr/>
            <p:nvPr/>
          </p:nvSpPr>
          <p:spPr>
            <a:xfrm>
              <a:off x="2426207" y="2835972"/>
              <a:ext cx="233933" cy="277272"/>
            </a:xfrm>
            <a:custGeom>
              <a:avLst/>
              <a:gdLst>
                <a:gd name="connsiteX0" fmla="*/ 0 w 233933"/>
                <a:gd name="connsiteY0" fmla="*/ 6477 h 277272"/>
                <a:gd name="connsiteX1" fmla="*/ 11335 w 233933"/>
                <a:gd name="connsiteY1" fmla="*/ 6477 h 277272"/>
                <a:gd name="connsiteX2" fmla="*/ 11335 w 233933"/>
                <a:gd name="connsiteY2" fmla="*/ 80677 h 277272"/>
                <a:gd name="connsiteX3" fmla="*/ 120205 w 233933"/>
                <a:gd name="connsiteY3" fmla="*/ 0 h 277272"/>
                <a:gd name="connsiteX4" fmla="*/ 233934 w 233933"/>
                <a:gd name="connsiteY4" fmla="*/ 124016 h 277272"/>
                <a:gd name="connsiteX5" fmla="*/ 233934 w 233933"/>
                <a:gd name="connsiteY5" fmla="*/ 277273 h 277272"/>
                <a:gd name="connsiteX6" fmla="*/ 222599 w 233933"/>
                <a:gd name="connsiteY6" fmla="*/ 277273 h 277272"/>
                <a:gd name="connsiteX7" fmla="*/ 222599 w 233933"/>
                <a:gd name="connsiteY7" fmla="*/ 125063 h 277272"/>
                <a:gd name="connsiteX8" fmla="*/ 119158 w 233933"/>
                <a:gd name="connsiteY8" fmla="*/ 10763 h 277272"/>
                <a:gd name="connsiteX9" fmla="*/ 11335 w 233933"/>
                <a:gd name="connsiteY9" fmla="*/ 127254 h 277272"/>
                <a:gd name="connsiteX10" fmla="*/ 11335 w 233933"/>
                <a:gd name="connsiteY10" fmla="*/ 277273 h 277272"/>
                <a:gd name="connsiteX11" fmla="*/ 0 w 233933"/>
                <a:gd name="connsiteY11" fmla="*/ 277273 h 277272"/>
                <a:gd name="connsiteX12" fmla="*/ 0 w 233933"/>
                <a:gd name="connsiteY12" fmla="*/ 6477 h 27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3933" h="277272">
                  <a:moveTo>
                    <a:pt x="0" y="6477"/>
                  </a:moveTo>
                  <a:lnTo>
                    <a:pt x="11335" y="6477"/>
                  </a:lnTo>
                  <a:lnTo>
                    <a:pt x="11335" y="80677"/>
                  </a:lnTo>
                  <a:cubicBezTo>
                    <a:pt x="20002" y="47625"/>
                    <a:pt x="55721" y="0"/>
                    <a:pt x="120205" y="0"/>
                  </a:cubicBezTo>
                  <a:cubicBezTo>
                    <a:pt x="193357" y="0"/>
                    <a:pt x="233934" y="49340"/>
                    <a:pt x="233934" y="124016"/>
                  </a:cubicBezTo>
                  <a:lnTo>
                    <a:pt x="233934" y="277273"/>
                  </a:lnTo>
                  <a:lnTo>
                    <a:pt x="222599" y="277273"/>
                  </a:lnTo>
                  <a:lnTo>
                    <a:pt x="222599" y="125063"/>
                  </a:lnTo>
                  <a:cubicBezTo>
                    <a:pt x="222599" y="57341"/>
                    <a:pt x="187357" y="10763"/>
                    <a:pt x="119158" y="10763"/>
                  </a:cubicBezTo>
                  <a:cubicBezTo>
                    <a:pt x="59055" y="10763"/>
                    <a:pt x="11335" y="62198"/>
                    <a:pt x="11335" y="127254"/>
                  </a:cubicBezTo>
                  <a:lnTo>
                    <a:pt x="11335" y="277273"/>
                  </a:lnTo>
                  <a:lnTo>
                    <a:pt x="0" y="277273"/>
                  </a:lnTo>
                  <a:lnTo>
                    <a:pt x="0" y="6477"/>
                  </a:lnTo>
                  <a:close/>
                </a:path>
              </a:pathLst>
            </a:custGeom>
            <a:solidFill>
              <a:srgbClr val="002D5D"/>
            </a:solidFill>
            <a:ln w="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82C09105-F044-F1C0-635D-8E33ACA186DC}"/>
                </a:ext>
              </a:extLst>
            </p:cNvPr>
            <p:cNvSpPr/>
            <p:nvPr/>
          </p:nvSpPr>
          <p:spPr>
            <a:xfrm>
              <a:off x="2738246" y="2838259"/>
              <a:ext cx="233933" cy="281749"/>
            </a:xfrm>
            <a:custGeom>
              <a:avLst/>
              <a:gdLst>
                <a:gd name="connsiteX0" fmla="*/ 0 w 233933"/>
                <a:gd name="connsiteY0" fmla="*/ 200311 h 281749"/>
                <a:gd name="connsiteX1" fmla="*/ 0 w 233933"/>
                <a:gd name="connsiteY1" fmla="*/ 199263 h 281749"/>
                <a:gd name="connsiteX2" fmla="*/ 120777 w 233933"/>
                <a:gd name="connsiteY2" fmla="*/ 113157 h 281749"/>
                <a:gd name="connsiteX3" fmla="*/ 222599 w 233933"/>
                <a:gd name="connsiteY3" fmla="*/ 129921 h 281749"/>
                <a:gd name="connsiteX4" fmla="*/ 222599 w 233933"/>
                <a:gd name="connsiteY4" fmla="*/ 107156 h 281749"/>
                <a:gd name="connsiteX5" fmla="*/ 120206 w 233933"/>
                <a:gd name="connsiteY5" fmla="*/ 10763 h 281749"/>
                <a:gd name="connsiteX6" fmla="*/ 30290 w 233933"/>
                <a:gd name="connsiteY6" fmla="*/ 33528 h 281749"/>
                <a:gd name="connsiteX7" fmla="*/ 25908 w 233933"/>
                <a:gd name="connsiteY7" fmla="*/ 23813 h 281749"/>
                <a:gd name="connsiteX8" fmla="*/ 120682 w 233933"/>
                <a:gd name="connsiteY8" fmla="*/ 0 h 281749"/>
                <a:gd name="connsiteX9" fmla="*/ 207359 w 233933"/>
                <a:gd name="connsiteY9" fmla="*/ 29813 h 281749"/>
                <a:gd name="connsiteX10" fmla="*/ 233934 w 233933"/>
                <a:gd name="connsiteY10" fmla="*/ 106775 h 281749"/>
                <a:gd name="connsiteX11" fmla="*/ 233934 w 233933"/>
                <a:gd name="connsiteY11" fmla="*/ 275272 h 281749"/>
                <a:gd name="connsiteX12" fmla="*/ 222599 w 233933"/>
                <a:gd name="connsiteY12" fmla="*/ 275272 h 281749"/>
                <a:gd name="connsiteX13" fmla="*/ 222599 w 233933"/>
                <a:gd name="connsiteY13" fmla="*/ 211360 h 281749"/>
                <a:gd name="connsiteX14" fmla="*/ 101251 w 233933"/>
                <a:gd name="connsiteY14" fmla="*/ 281749 h 281749"/>
                <a:gd name="connsiteX15" fmla="*/ 0 w 233933"/>
                <a:gd name="connsiteY15" fmla="*/ 200501 h 281749"/>
                <a:gd name="connsiteX16" fmla="*/ 222599 w 233933"/>
                <a:gd name="connsiteY16" fmla="*/ 175927 h 281749"/>
                <a:gd name="connsiteX17" fmla="*/ 222599 w 233933"/>
                <a:gd name="connsiteY17" fmla="*/ 141256 h 281749"/>
                <a:gd name="connsiteX18" fmla="*/ 121348 w 233933"/>
                <a:gd name="connsiteY18" fmla="*/ 123920 h 281749"/>
                <a:gd name="connsiteX19" fmla="*/ 11906 w 233933"/>
                <a:gd name="connsiteY19" fmla="*/ 198691 h 281749"/>
                <a:gd name="connsiteX20" fmla="*/ 11906 w 233933"/>
                <a:gd name="connsiteY20" fmla="*/ 199739 h 281749"/>
                <a:gd name="connsiteX21" fmla="*/ 101822 w 233933"/>
                <a:gd name="connsiteY21" fmla="*/ 270700 h 281749"/>
                <a:gd name="connsiteX22" fmla="*/ 222599 w 233933"/>
                <a:gd name="connsiteY22" fmla="*/ 175927 h 281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3933" h="281749">
                  <a:moveTo>
                    <a:pt x="0" y="200311"/>
                  </a:moveTo>
                  <a:lnTo>
                    <a:pt x="0" y="199263"/>
                  </a:lnTo>
                  <a:cubicBezTo>
                    <a:pt x="0" y="142399"/>
                    <a:pt x="53054" y="113157"/>
                    <a:pt x="120777" y="113157"/>
                  </a:cubicBezTo>
                  <a:cubicBezTo>
                    <a:pt x="158686" y="113157"/>
                    <a:pt x="195548" y="120205"/>
                    <a:pt x="222599" y="129921"/>
                  </a:cubicBezTo>
                  <a:lnTo>
                    <a:pt x="222599" y="107156"/>
                  </a:lnTo>
                  <a:cubicBezTo>
                    <a:pt x="222599" y="41624"/>
                    <a:pt x="183642" y="10763"/>
                    <a:pt x="120206" y="10763"/>
                  </a:cubicBezTo>
                  <a:cubicBezTo>
                    <a:pt x="86582" y="10763"/>
                    <a:pt x="58483" y="20002"/>
                    <a:pt x="30290" y="33528"/>
                  </a:cubicBezTo>
                  <a:lnTo>
                    <a:pt x="25908" y="23813"/>
                  </a:lnTo>
                  <a:cubicBezTo>
                    <a:pt x="55721" y="9144"/>
                    <a:pt x="85534" y="0"/>
                    <a:pt x="120682" y="0"/>
                  </a:cubicBezTo>
                  <a:cubicBezTo>
                    <a:pt x="158020" y="0"/>
                    <a:pt x="187357" y="9715"/>
                    <a:pt x="207359" y="29813"/>
                  </a:cubicBezTo>
                  <a:cubicBezTo>
                    <a:pt x="224123" y="46577"/>
                    <a:pt x="233934" y="73152"/>
                    <a:pt x="233934" y="106775"/>
                  </a:cubicBezTo>
                  <a:lnTo>
                    <a:pt x="233934" y="275272"/>
                  </a:lnTo>
                  <a:lnTo>
                    <a:pt x="222599" y="275272"/>
                  </a:lnTo>
                  <a:lnTo>
                    <a:pt x="222599" y="211360"/>
                  </a:lnTo>
                  <a:cubicBezTo>
                    <a:pt x="211265" y="242792"/>
                    <a:pt x="170593" y="281749"/>
                    <a:pt x="101251" y="281749"/>
                  </a:cubicBezTo>
                  <a:cubicBezTo>
                    <a:pt x="48196" y="281749"/>
                    <a:pt x="0" y="254127"/>
                    <a:pt x="0" y="200501"/>
                  </a:cubicBezTo>
                  <a:close/>
                  <a:moveTo>
                    <a:pt x="222599" y="175927"/>
                  </a:moveTo>
                  <a:lnTo>
                    <a:pt x="222599" y="141256"/>
                  </a:lnTo>
                  <a:cubicBezTo>
                    <a:pt x="193929" y="130397"/>
                    <a:pt x="162496" y="123920"/>
                    <a:pt x="121348" y="123920"/>
                  </a:cubicBezTo>
                  <a:cubicBezTo>
                    <a:pt x="60103" y="123920"/>
                    <a:pt x="11906" y="148876"/>
                    <a:pt x="11906" y="198691"/>
                  </a:cubicBezTo>
                  <a:lnTo>
                    <a:pt x="11906" y="199739"/>
                  </a:lnTo>
                  <a:cubicBezTo>
                    <a:pt x="11906" y="247364"/>
                    <a:pt x="54197" y="270700"/>
                    <a:pt x="101822" y="270700"/>
                  </a:cubicBezTo>
                  <a:cubicBezTo>
                    <a:pt x="174403" y="270700"/>
                    <a:pt x="222599" y="224123"/>
                    <a:pt x="222599" y="175927"/>
                  </a:cubicBezTo>
                  <a:close/>
                </a:path>
              </a:pathLst>
            </a:custGeom>
            <a:solidFill>
              <a:srgbClr val="002D5D"/>
            </a:solidFill>
            <a:ln w="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EBA59DA7-65B7-87D8-D581-F60A118531C2}"/>
                </a:ext>
              </a:extLst>
            </p:cNvPr>
            <p:cNvSpPr/>
            <p:nvPr/>
          </p:nvSpPr>
          <p:spPr>
            <a:xfrm>
              <a:off x="3041617" y="2748819"/>
              <a:ext cx="154304" cy="369474"/>
            </a:xfrm>
            <a:custGeom>
              <a:avLst/>
              <a:gdLst>
                <a:gd name="connsiteX0" fmla="*/ 42767 w 154304"/>
                <a:gd name="connsiteY0" fmla="*/ 295180 h 369474"/>
                <a:gd name="connsiteX1" fmla="*/ 42767 w 154304"/>
                <a:gd name="connsiteY1" fmla="*/ 104013 h 369474"/>
                <a:gd name="connsiteX2" fmla="*/ 0 w 154304"/>
                <a:gd name="connsiteY2" fmla="*/ 104013 h 369474"/>
                <a:gd name="connsiteX3" fmla="*/ 0 w 154304"/>
                <a:gd name="connsiteY3" fmla="*/ 93726 h 369474"/>
                <a:gd name="connsiteX4" fmla="*/ 42767 w 154304"/>
                <a:gd name="connsiteY4" fmla="*/ 93726 h 369474"/>
                <a:gd name="connsiteX5" fmla="*/ 42767 w 154304"/>
                <a:gd name="connsiteY5" fmla="*/ 0 h 369474"/>
                <a:gd name="connsiteX6" fmla="*/ 54102 w 154304"/>
                <a:gd name="connsiteY6" fmla="*/ 0 h 369474"/>
                <a:gd name="connsiteX7" fmla="*/ 54102 w 154304"/>
                <a:gd name="connsiteY7" fmla="*/ 93726 h 369474"/>
                <a:gd name="connsiteX8" fmla="*/ 154305 w 154304"/>
                <a:gd name="connsiteY8" fmla="*/ 93726 h 369474"/>
                <a:gd name="connsiteX9" fmla="*/ 154305 w 154304"/>
                <a:gd name="connsiteY9" fmla="*/ 104013 h 369474"/>
                <a:gd name="connsiteX10" fmla="*/ 54102 w 154304"/>
                <a:gd name="connsiteY10" fmla="*/ 104013 h 369474"/>
                <a:gd name="connsiteX11" fmla="*/ 54102 w 154304"/>
                <a:gd name="connsiteY11" fmla="*/ 294132 h 369474"/>
                <a:gd name="connsiteX12" fmla="*/ 112014 w 154304"/>
                <a:gd name="connsiteY12" fmla="*/ 358616 h 369474"/>
                <a:gd name="connsiteX13" fmla="*/ 153162 w 154304"/>
                <a:gd name="connsiteY13" fmla="*/ 348901 h 369474"/>
                <a:gd name="connsiteX14" fmla="*/ 153162 w 154304"/>
                <a:gd name="connsiteY14" fmla="*/ 360807 h 369474"/>
                <a:gd name="connsiteX15" fmla="*/ 112014 w 154304"/>
                <a:gd name="connsiteY15" fmla="*/ 369475 h 369474"/>
                <a:gd name="connsiteX16" fmla="*/ 42672 w 154304"/>
                <a:gd name="connsiteY16" fmla="*/ 295275 h 369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4304" h="369474">
                  <a:moveTo>
                    <a:pt x="42767" y="295180"/>
                  </a:moveTo>
                  <a:lnTo>
                    <a:pt x="42767" y="104013"/>
                  </a:lnTo>
                  <a:lnTo>
                    <a:pt x="0" y="104013"/>
                  </a:lnTo>
                  <a:lnTo>
                    <a:pt x="0" y="93726"/>
                  </a:lnTo>
                  <a:lnTo>
                    <a:pt x="42767" y="93726"/>
                  </a:lnTo>
                  <a:lnTo>
                    <a:pt x="42767" y="0"/>
                  </a:lnTo>
                  <a:lnTo>
                    <a:pt x="54102" y="0"/>
                  </a:lnTo>
                  <a:lnTo>
                    <a:pt x="54102" y="93726"/>
                  </a:lnTo>
                  <a:lnTo>
                    <a:pt x="154305" y="93726"/>
                  </a:lnTo>
                  <a:lnTo>
                    <a:pt x="154305" y="104013"/>
                  </a:lnTo>
                  <a:lnTo>
                    <a:pt x="54102" y="104013"/>
                  </a:lnTo>
                  <a:lnTo>
                    <a:pt x="54102" y="294132"/>
                  </a:lnTo>
                  <a:cubicBezTo>
                    <a:pt x="54102" y="334804"/>
                    <a:pt x="73628" y="358616"/>
                    <a:pt x="112014" y="358616"/>
                  </a:cubicBezTo>
                  <a:cubicBezTo>
                    <a:pt x="125539" y="358616"/>
                    <a:pt x="140208" y="355378"/>
                    <a:pt x="153162" y="348901"/>
                  </a:cubicBezTo>
                  <a:lnTo>
                    <a:pt x="153162" y="360807"/>
                  </a:lnTo>
                  <a:cubicBezTo>
                    <a:pt x="140208" y="366808"/>
                    <a:pt x="126111" y="369475"/>
                    <a:pt x="112014" y="369475"/>
                  </a:cubicBezTo>
                  <a:cubicBezTo>
                    <a:pt x="67056" y="369475"/>
                    <a:pt x="42672" y="342424"/>
                    <a:pt x="42672" y="295275"/>
                  </a:cubicBezTo>
                  <a:close/>
                </a:path>
              </a:pathLst>
            </a:custGeom>
            <a:solidFill>
              <a:srgbClr val="002D5D"/>
            </a:solidFill>
            <a:ln w="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9112F66F-C629-E08F-A9B3-1FB80A0397A3}"/>
                </a:ext>
              </a:extLst>
            </p:cNvPr>
            <p:cNvSpPr/>
            <p:nvPr/>
          </p:nvSpPr>
          <p:spPr>
            <a:xfrm>
              <a:off x="3277742" y="2734150"/>
              <a:ext cx="16764" cy="379094"/>
            </a:xfrm>
            <a:custGeom>
              <a:avLst/>
              <a:gdLst>
                <a:gd name="connsiteX0" fmla="*/ 0 w 16764"/>
                <a:gd name="connsiteY0" fmla="*/ 0 h 379094"/>
                <a:gd name="connsiteX1" fmla="*/ 16764 w 16764"/>
                <a:gd name="connsiteY1" fmla="*/ 0 h 379094"/>
                <a:gd name="connsiteX2" fmla="*/ 16764 w 16764"/>
                <a:gd name="connsiteY2" fmla="*/ 30861 h 379094"/>
                <a:gd name="connsiteX3" fmla="*/ 0 w 16764"/>
                <a:gd name="connsiteY3" fmla="*/ 30861 h 379094"/>
                <a:gd name="connsiteX4" fmla="*/ 0 w 16764"/>
                <a:gd name="connsiteY4" fmla="*/ 0 h 379094"/>
                <a:gd name="connsiteX5" fmla="*/ 2762 w 16764"/>
                <a:gd name="connsiteY5" fmla="*/ 108299 h 379094"/>
                <a:gd name="connsiteX6" fmla="*/ 14097 w 16764"/>
                <a:gd name="connsiteY6" fmla="*/ 108299 h 379094"/>
                <a:gd name="connsiteX7" fmla="*/ 14097 w 16764"/>
                <a:gd name="connsiteY7" fmla="*/ 379095 h 379094"/>
                <a:gd name="connsiteX8" fmla="*/ 2762 w 16764"/>
                <a:gd name="connsiteY8" fmla="*/ 379095 h 379094"/>
                <a:gd name="connsiteX9" fmla="*/ 2762 w 16764"/>
                <a:gd name="connsiteY9" fmla="*/ 108299 h 379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64" h="379094">
                  <a:moveTo>
                    <a:pt x="0" y="0"/>
                  </a:moveTo>
                  <a:lnTo>
                    <a:pt x="16764" y="0"/>
                  </a:lnTo>
                  <a:lnTo>
                    <a:pt x="16764" y="30861"/>
                  </a:lnTo>
                  <a:lnTo>
                    <a:pt x="0" y="30861"/>
                  </a:lnTo>
                  <a:lnTo>
                    <a:pt x="0" y="0"/>
                  </a:lnTo>
                  <a:close/>
                  <a:moveTo>
                    <a:pt x="2762" y="108299"/>
                  </a:moveTo>
                  <a:lnTo>
                    <a:pt x="14097" y="108299"/>
                  </a:lnTo>
                  <a:lnTo>
                    <a:pt x="14097" y="379095"/>
                  </a:lnTo>
                  <a:lnTo>
                    <a:pt x="2762" y="379095"/>
                  </a:lnTo>
                  <a:lnTo>
                    <a:pt x="2762" y="108299"/>
                  </a:lnTo>
                  <a:close/>
                </a:path>
              </a:pathLst>
            </a:custGeom>
            <a:solidFill>
              <a:srgbClr val="002D5D"/>
            </a:solidFill>
            <a:ln w="0"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A07494CB-1A10-1D02-722E-C9C9D6FEC7CD}"/>
                </a:ext>
              </a:extLst>
            </p:cNvPr>
            <p:cNvSpPr/>
            <p:nvPr/>
          </p:nvSpPr>
          <p:spPr>
            <a:xfrm>
              <a:off x="3381755" y="2835972"/>
              <a:ext cx="281749" cy="283845"/>
            </a:xfrm>
            <a:custGeom>
              <a:avLst/>
              <a:gdLst>
                <a:gd name="connsiteX0" fmla="*/ 0 w 281749"/>
                <a:gd name="connsiteY0" fmla="*/ 142970 h 283845"/>
                <a:gd name="connsiteX1" fmla="*/ 0 w 281749"/>
                <a:gd name="connsiteY1" fmla="*/ 141923 h 283845"/>
                <a:gd name="connsiteX2" fmla="*/ 140875 w 281749"/>
                <a:gd name="connsiteY2" fmla="*/ 0 h 283845"/>
                <a:gd name="connsiteX3" fmla="*/ 281750 w 281749"/>
                <a:gd name="connsiteY3" fmla="*/ 140875 h 283845"/>
                <a:gd name="connsiteX4" fmla="*/ 281750 w 281749"/>
                <a:gd name="connsiteY4" fmla="*/ 141923 h 283845"/>
                <a:gd name="connsiteX5" fmla="*/ 140875 w 281749"/>
                <a:gd name="connsiteY5" fmla="*/ 283845 h 283845"/>
                <a:gd name="connsiteX6" fmla="*/ 0 w 281749"/>
                <a:gd name="connsiteY6" fmla="*/ 142970 h 283845"/>
                <a:gd name="connsiteX7" fmla="*/ 269748 w 281749"/>
                <a:gd name="connsiteY7" fmla="*/ 142494 h 283845"/>
                <a:gd name="connsiteX8" fmla="*/ 269748 w 281749"/>
                <a:gd name="connsiteY8" fmla="*/ 141446 h 283845"/>
                <a:gd name="connsiteX9" fmla="*/ 140303 w 281749"/>
                <a:gd name="connsiteY9" fmla="*/ 10858 h 283845"/>
                <a:gd name="connsiteX10" fmla="*/ 11906 w 281749"/>
                <a:gd name="connsiteY10" fmla="*/ 141446 h 283845"/>
                <a:gd name="connsiteX11" fmla="*/ 11906 w 281749"/>
                <a:gd name="connsiteY11" fmla="*/ 142494 h 283845"/>
                <a:gd name="connsiteX12" fmla="*/ 141351 w 281749"/>
                <a:gd name="connsiteY12" fmla="*/ 273082 h 283845"/>
                <a:gd name="connsiteX13" fmla="*/ 269748 w 281749"/>
                <a:gd name="connsiteY13" fmla="*/ 142494 h 283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749" h="283845">
                  <a:moveTo>
                    <a:pt x="0" y="142970"/>
                  </a:moveTo>
                  <a:lnTo>
                    <a:pt x="0" y="141923"/>
                  </a:lnTo>
                  <a:cubicBezTo>
                    <a:pt x="0" y="66104"/>
                    <a:pt x="55817" y="0"/>
                    <a:pt x="140875" y="0"/>
                  </a:cubicBezTo>
                  <a:cubicBezTo>
                    <a:pt x="225933" y="0"/>
                    <a:pt x="281750" y="64960"/>
                    <a:pt x="281750" y="140875"/>
                  </a:cubicBezTo>
                  <a:lnTo>
                    <a:pt x="281750" y="141923"/>
                  </a:lnTo>
                  <a:cubicBezTo>
                    <a:pt x="281750" y="217742"/>
                    <a:pt x="225933" y="283845"/>
                    <a:pt x="140875" y="283845"/>
                  </a:cubicBezTo>
                  <a:cubicBezTo>
                    <a:pt x="55817" y="283845"/>
                    <a:pt x="0" y="218885"/>
                    <a:pt x="0" y="142970"/>
                  </a:cubicBezTo>
                  <a:close/>
                  <a:moveTo>
                    <a:pt x="269748" y="142494"/>
                  </a:moveTo>
                  <a:lnTo>
                    <a:pt x="269748" y="141446"/>
                  </a:lnTo>
                  <a:cubicBezTo>
                    <a:pt x="269748" y="70485"/>
                    <a:pt x="216122" y="10858"/>
                    <a:pt x="140303" y="10858"/>
                  </a:cubicBezTo>
                  <a:cubicBezTo>
                    <a:pt x="64484" y="10858"/>
                    <a:pt x="11906" y="70485"/>
                    <a:pt x="11906" y="141446"/>
                  </a:cubicBezTo>
                  <a:lnTo>
                    <a:pt x="11906" y="142494"/>
                  </a:lnTo>
                  <a:cubicBezTo>
                    <a:pt x="11906" y="213455"/>
                    <a:pt x="65532" y="273082"/>
                    <a:pt x="141351" y="273082"/>
                  </a:cubicBezTo>
                  <a:cubicBezTo>
                    <a:pt x="217170" y="273082"/>
                    <a:pt x="269748" y="213455"/>
                    <a:pt x="269748" y="142494"/>
                  </a:cubicBezTo>
                  <a:close/>
                </a:path>
              </a:pathLst>
            </a:custGeom>
            <a:solidFill>
              <a:srgbClr val="002D5D"/>
            </a:solidFill>
            <a:ln w="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D8F40CD1-EE36-705E-5D0C-68604BAFFEB7}"/>
                </a:ext>
              </a:extLst>
            </p:cNvPr>
            <p:cNvSpPr/>
            <p:nvPr/>
          </p:nvSpPr>
          <p:spPr>
            <a:xfrm>
              <a:off x="3750087" y="2835972"/>
              <a:ext cx="233933" cy="277272"/>
            </a:xfrm>
            <a:custGeom>
              <a:avLst/>
              <a:gdLst>
                <a:gd name="connsiteX0" fmla="*/ 0 w 233933"/>
                <a:gd name="connsiteY0" fmla="*/ 6477 h 277272"/>
                <a:gd name="connsiteX1" fmla="*/ 11335 w 233933"/>
                <a:gd name="connsiteY1" fmla="*/ 6477 h 277272"/>
                <a:gd name="connsiteX2" fmla="*/ 11335 w 233933"/>
                <a:gd name="connsiteY2" fmla="*/ 80677 h 277272"/>
                <a:gd name="connsiteX3" fmla="*/ 120205 w 233933"/>
                <a:gd name="connsiteY3" fmla="*/ 0 h 277272"/>
                <a:gd name="connsiteX4" fmla="*/ 233934 w 233933"/>
                <a:gd name="connsiteY4" fmla="*/ 124016 h 277272"/>
                <a:gd name="connsiteX5" fmla="*/ 233934 w 233933"/>
                <a:gd name="connsiteY5" fmla="*/ 277273 h 277272"/>
                <a:gd name="connsiteX6" fmla="*/ 222599 w 233933"/>
                <a:gd name="connsiteY6" fmla="*/ 277273 h 277272"/>
                <a:gd name="connsiteX7" fmla="*/ 222599 w 233933"/>
                <a:gd name="connsiteY7" fmla="*/ 125063 h 277272"/>
                <a:gd name="connsiteX8" fmla="*/ 119158 w 233933"/>
                <a:gd name="connsiteY8" fmla="*/ 10763 h 277272"/>
                <a:gd name="connsiteX9" fmla="*/ 11335 w 233933"/>
                <a:gd name="connsiteY9" fmla="*/ 127254 h 277272"/>
                <a:gd name="connsiteX10" fmla="*/ 11335 w 233933"/>
                <a:gd name="connsiteY10" fmla="*/ 277273 h 277272"/>
                <a:gd name="connsiteX11" fmla="*/ 0 w 233933"/>
                <a:gd name="connsiteY11" fmla="*/ 277273 h 277272"/>
                <a:gd name="connsiteX12" fmla="*/ 0 w 233933"/>
                <a:gd name="connsiteY12" fmla="*/ 6477 h 27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3933" h="277272">
                  <a:moveTo>
                    <a:pt x="0" y="6477"/>
                  </a:moveTo>
                  <a:lnTo>
                    <a:pt x="11335" y="6477"/>
                  </a:lnTo>
                  <a:lnTo>
                    <a:pt x="11335" y="80677"/>
                  </a:lnTo>
                  <a:cubicBezTo>
                    <a:pt x="20002" y="47625"/>
                    <a:pt x="55721" y="0"/>
                    <a:pt x="120205" y="0"/>
                  </a:cubicBezTo>
                  <a:cubicBezTo>
                    <a:pt x="193357" y="0"/>
                    <a:pt x="233934" y="49340"/>
                    <a:pt x="233934" y="124016"/>
                  </a:cubicBezTo>
                  <a:lnTo>
                    <a:pt x="233934" y="277273"/>
                  </a:lnTo>
                  <a:lnTo>
                    <a:pt x="222599" y="277273"/>
                  </a:lnTo>
                  <a:lnTo>
                    <a:pt x="222599" y="125063"/>
                  </a:lnTo>
                  <a:cubicBezTo>
                    <a:pt x="222599" y="57341"/>
                    <a:pt x="187357" y="10763"/>
                    <a:pt x="119158" y="10763"/>
                  </a:cubicBezTo>
                  <a:cubicBezTo>
                    <a:pt x="59055" y="10763"/>
                    <a:pt x="11335" y="62198"/>
                    <a:pt x="11335" y="127254"/>
                  </a:cubicBezTo>
                  <a:lnTo>
                    <a:pt x="11335" y="277273"/>
                  </a:lnTo>
                  <a:lnTo>
                    <a:pt x="0" y="277273"/>
                  </a:lnTo>
                  <a:lnTo>
                    <a:pt x="0" y="6477"/>
                  </a:lnTo>
                  <a:close/>
                </a:path>
              </a:pathLst>
            </a:custGeom>
            <a:solidFill>
              <a:srgbClr val="002D5D"/>
            </a:solidFill>
            <a:ln w="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15AEA3EA-8F5B-09E6-12BB-866BF1C725FC}"/>
                </a:ext>
              </a:extLst>
            </p:cNvPr>
            <p:cNvSpPr/>
            <p:nvPr/>
          </p:nvSpPr>
          <p:spPr>
            <a:xfrm>
              <a:off x="4062126" y="2838259"/>
              <a:ext cx="233933" cy="281749"/>
            </a:xfrm>
            <a:custGeom>
              <a:avLst/>
              <a:gdLst>
                <a:gd name="connsiteX0" fmla="*/ 0 w 233933"/>
                <a:gd name="connsiteY0" fmla="*/ 200311 h 281749"/>
                <a:gd name="connsiteX1" fmla="*/ 0 w 233933"/>
                <a:gd name="connsiteY1" fmla="*/ 199263 h 281749"/>
                <a:gd name="connsiteX2" fmla="*/ 120777 w 233933"/>
                <a:gd name="connsiteY2" fmla="*/ 113157 h 281749"/>
                <a:gd name="connsiteX3" fmla="*/ 222599 w 233933"/>
                <a:gd name="connsiteY3" fmla="*/ 129921 h 281749"/>
                <a:gd name="connsiteX4" fmla="*/ 222599 w 233933"/>
                <a:gd name="connsiteY4" fmla="*/ 107156 h 281749"/>
                <a:gd name="connsiteX5" fmla="*/ 120205 w 233933"/>
                <a:gd name="connsiteY5" fmla="*/ 10763 h 281749"/>
                <a:gd name="connsiteX6" fmla="*/ 30289 w 233933"/>
                <a:gd name="connsiteY6" fmla="*/ 33528 h 281749"/>
                <a:gd name="connsiteX7" fmla="*/ 25908 w 233933"/>
                <a:gd name="connsiteY7" fmla="*/ 23813 h 281749"/>
                <a:gd name="connsiteX8" fmla="*/ 120682 w 233933"/>
                <a:gd name="connsiteY8" fmla="*/ 0 h 281749"/>
                <a:gd name="connsiteX9" fmla="*/ 207359 w 233933"/>
                <a:gd name="connsiteY9" fmla="*/ 29813 h 281749"/>
                <a:gd name="connsiteX10" fmla="*/ 233934 w 233933"/>
                <a:gd name="connsiteY10" fmla="*/ 106775 h 281749"/>
                <a:gd name="connsiteX11" fmla="*/ 233934 w 233933"/>
                <a:gd name="connsiteY11" fmla="*/ 275272 h 281749"/>
                <a:gd name="connsiteX12" fmla="*/ 222599 w 233933"/>
                <a:gd name="connsiteY12" fmla="*/ 275272 h 281749"/>
                <a:gd name="connsiteX13" fmla="*/ 222599 w 233933"/>
                <a:gd name="connsiteY13" fmla="*/ 211360 h 281749"/>
                <a:gd name="connsiteX14" fmla="*/ 101251 w 233933"/>
                <a:gd name="connsiteY14" fmla="*/ 281749 h 281749"/>
                <a:gd name="connsiteX15" fmla="*/ 0 w 233933"/>
                <a:gd name="connsiteY15" fmla="*/ 200501 h 281749"/>
                <a:gd name="connsiteX16" fmla="*/ 222599 w 233933"/>
                <a:gd name="connsiteY16" fmla="*/ 175927 h 281749"/>
                <a:gd name="connsiteX17" fmla="*/ 222599 w 233933"/>
                <a:gd name="connsiteY17" fmla="*/ 141256 h 281749"/>
                <a:gd name="connsiteX18" fmla="*/ 121348 w 233933"/>
                <a:gd name="connsiteY18" fmla="*/ 123920 h 281749"/>
                <a:gd name="connsiteX19" fmla="*/ 11906 w 233933"/>
                <a:gd name="connsiteY19" fmla="*/ 198691 h 281749"/>
                <a:gd name="connsiteX20" fmla="*/ 11906 w 233933"/>
                <a:gd name="connsiteY20" fmla="*/ 199739 h 281749"/>
                <a:gd name="connsiteX21" fmla="*/ 101822 w 233933"/>
                <a:gd name="connsiteY21" fmla="*/ 270700 h 281749"/>
                <a:gd name="connsiteX22" fmla="*/ 222599 w 233933"/>
                <a:gd name="connsiteY22" fmla="*/ 175927 h 281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3933" h="281749">
                  <a:moveTo>
                    <a:pt x="0" y="200311"/>
                  </a:moveTo>
                  <a:lnTo>
                    <a:pt x="0" y="199263"/>
                  </a:lnTo>
                  <a:cubicBezTo>
                    <a:pt x="0" y="142399"/>
                    <a:pt x="53054" y="113157"/>
                    <a:pt x="120777" y="113157"/>
                  </a:cubicBezTo>
                  <a:cubicBezTo>
                    <a:pt x="158687" y="113157"/>
                    <a:pt x="195548" y="120205"/>
                    <a:pt x="222599" y="129921"/>
                  </a:cubicBezTo>
                  <a:lnTo>
                    <a:pt x="222599" y="107156"/>
                  </a:lnTo>
                  <a:cubicBezTo>
                    <a:pt x="222599" y="41624"/>
                    <a:pt x="183642" y="10763"/>
                    <a:pt x="120205" y="10763"/>
                  </a:cubicBezTo>
                  <a:cubicBezTo>
                    <a:pt x="86582" y="10763"/>
                    <a:pt x="58483" y="20002"/>
                    <a:pt x="30289" y="33528"/>
                  </a:cubicBezTo>
                  <a:lnTo>
                    <a:pt x="25908" y="23813"/>
                  </a:lnTo>
                  <a:cubicBezTo>
                    <a:pt x="55721" y="9144"/>
                    <a:pt x="85535" y="0"/>
                    <a:pt x="120682" y="0"/>
                  </a:cubicBezTo>
                  <a:cubicBezTo>
                    <a:pt x="158020" y="0"/>
                    <a:pt x="187357" y="9715"/>
                    <a:pt x="207359" y="29813"/>
                  </a:cubicBezTo>
                  <a:cubicBezTo>
                    <a:pt x="224123" y="46577"/>
                    <a:pt x="233934" y="73152"/>
                    <a:pt x="233934" y="106775"/>
                  </a:cubicBezTo>
                  <a:lnTo>
                    <a:pt x="233934" y="275272"/>
                  </a:lnTo>
                  <a:lnTo>
                    <a:pt x="222599" y="275272"/>
                  </a:lnTo>
                  <a:lnTo>
                    <a:pt x="222599" y="211360"/>
                  </a:lnTo>
                  <a:cubicBezTo>
                    <a:pt x="211264" y="242792"/>
                    <a:pt x="170593" y="281749"/>
                    <a:pt x="101251" y="281749"/>
                  </a:cubicBezTo>
                  <a:cubicBezTo>
                    <a:pt x="48196" y="281749"/>
                    <a:pt x="0" y="254127"/>
                    <a:pt x="0" y="200501"/>
                  </a:cubicBezTo>
                  <a:close/>
                  <a:moveTo>
                    <a:pt x="222599" y="175927"/>
                  </a:moveTo>
                  <a:lnTo>
                    <a:pt x="222599" y="141256"/>
                  </a:lnTo>
                  <a:cubicBezTo>
                    <a:pt x="193929" y="130397"/>
                    <a:pt x="162496" y="123920"/>
                    <a:pt x="121348" y="123920"/>
                  </a:cubicBezTo>
                  <a:cubicBezTo>
                    <a:pt x="60103" y="123920"/>
                    <a:pt x="11906" y="148876"/>
                    <a:pt x="11906" y="198691"/>
                  </a:cubicBezTo>
                  <a:lnTo>
                    <a:pt x="11906" y="199739"/>
                  </a:lnTo>
                  <a:cubicBezTo>
                    <a:pt x="11906" y="247364"/>
                    <a:pt x="54197" y="270700"/>
                    <a:pt x="101822" y="270700"/>
                  </a:cubicBezTo>
                  <a:cubicBezTo>
                    <a:pt x="174403" y="270700"/>
                    <a:pt x="222599" y="224123"/>
                    <a:pt x="222599" y="175927"/>
                  </a:cubicBezTo>
                  <a:close/>
                </a:path>
              </a:pathLst>
            </a:custGeom>
            <a:solidFill>
              <a:srgbClr val="002D5D"/>
            </a:solidFill>
            <a:ln w="0"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526396DC-71CA-1932-E759-A002F306BD4E}"/>
                </a:ext>
              </a:extLst>
            </p:cNvPr>
            <p:cNvSpPr/>
            <p:nvPr/>
          </p:nvSpPr>
          <p:spPr>
            <a:xfrm>
              <a:off x="4399596" y="2717862"/>
              <a:ext cx="11334" cy="395382"/>
            </a:xfrm>
            <a:custGeom>
              <a:avLst/>
              <a:gdLst>
                <a:gd name="connsiteX0" fmla="*/ 0 w 11334"/>
                <a:gd name="connsiteY0" fmla="*/ 0 h 395382"/>
                <a:gd name="connsiteX1" fmla="*/ 11335 w 11334"/>
                <a:gd name="connsiteY1" fmla="*/ 0 h 395382"/>
                <a:gd name="connsiteX2" fmla="*/ 11335 w 11334"/>
                <a:gd name="connsiteY2" fmla="*/ 395383 h 395382"/>
                <a:gd name="connsiteX3" fmla="*/ 0 w 11334"/>
                <a:gd name="connsiteY3" fmla="*/ 395383 h 395382"/>
                <a:gd name="connsiteX4" fmla="*/ 0 w 11334"/>
                <a:gd name="connsiteY4" fmla="*/ 0 h 395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 h="395382">
                  <a:moveTo>
                    <a:pt x="0" y="0"/>
                  </a:moveTo>
                  <a:lnTo>
                    <a:pt x="11335" y="0"/>
                  </a:lnTo>
                  <a:lnTo>
                    <a:pt x="11335" y="395383"/>
                  </a:lnTo>
                  <a:lnTo>
                    <a:pt x="0" y="395383"/>
                  </a:lnTo>
                  <a:lnTo>
                    <a:pt x="0" y="0"/>
                  </a:lnTo>
                  <a:close/>
                </a:path>
              </a:pathLst>
            </a:custGeom>
            <a:solidFill>
              <a:srgbClr val="002D5D"/>
            </a:solidFill>
            <a:ln w="0"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3A1FF1EE-EE6C-5E9C-1262-D440BC6B7F90}"/>
                </a:ext>
              </a:extLst>
            </p:cNvPr>
            <p:cNvSpPr/>
            <p:nvPr/>
          </p:nvSpPr>
          <p:spPr>
            <a:xfrm>
              <a:off x="4658581" y="2836068"/>
              <a:ext cx="248602" cy="283845"/>
            </a:xfrm>
            <a:custGeom>
              <a:avLst/>
              <a:gdLst>
                <a:gd name="connsiteX0" fmla="*/ 0 w 248602"/>
                <a:gd name="connsiteY0" fmla="*/ 142399 h 283845"/>
                <a:gd name="connsiteX1" fmla="*/ 0 w 248602"/>
                <a:gd name="connsiteY1" fmla="*/ 141351 h 283845"/>
                <a:gd name="connsiteX2" fmla="*/ 138684 w 248602"/>
                <a:gd name="connsiteY2" fmla="*/ 0 h 283845"/>
                <a:gd name="connsiteX3" fmla="*/ 246983 w 248602"/>
                <a:gd name="connsiteY3" fmla="*/ 50387 h 283845"/>
                <a:gd name="connsiteX4" fmla="*/ 238887 w 248602"/>
                <a:gd name="connsiteY4" fmla="*/ 58007 h 283845"/>
                <a:gd name="connsiteX5" fmla="*/ 138113 w 248602"/>
                <a:gd name="connsiteY5" fmla="*/ 10858 h 283845"/>
                <a:gd name="connsiteX6" fmla="*/ 11906 w 248602"/>
                <a:gd name="connsiteY6" fmla="*/ 140875 h 283845"/>
                <a:gd name="connsiteX7" fmla="*/ 11906 w 248602"/>
                <a:gd name="connsiteY7" fmla="*/ 141923 h 283845"/>
                <a:gd name="connsiteX8" fmla="*/ 138684 w 248602"/>
                <a:gd name="connsiteY8" fmla="*/ 272987 h 283845"/>
                <a:gd name="connsiteX9" fmla="*/ 240506 w 248602"/>
                <a:gd name="connsiteY9" fmla="*/ 222599 h 283845"/>
                <a:gd name="connsiteX10" fmla="*/ 248603 w 248602"/>
                <a:gd name="connsiteY10" fmla="*/ 230219 h 283845"/>
                <a:gd name="connsiteX11" fmla="*/ 138113 w 248602"/>
                <a:gd name="connsiteY11" fmla="*/ 283845 h 283845"/>
                <a:gd name="connsiteX12" fmla="*/ 0 w 248602"/>
                <a:gd name="connsiteY12" fmla="*/ 142494 h 283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602" h="283845">
                  <a:moveTo>
                    <a:pt x="0" y="142399"/>
                  </a:moveTo>
                  <a:lnTo>
                    <a:pt x="0" y="141351"/>
                  </a:lnTo>
                  <a:cubicBezTo>
                    <a:pt x="0" y="64389"/>
                    <a:pt x="60103" y="0"/>
                    <a:pt x="138684" y="0"/>
                  </a:cubicBezTo>
                  <a:cubicBezTo>
                    <a:pt x="188500" y="0"/>
                    <a:pt x="219932" y="21622"/>
                    <a:pt x="246983" y="50387"/>
                  </a:cubicBezTo>
                  <a:lnTo>
                    <a:pt x="238887" y="58007"/>
                  </a:lnTo>
                  <a:cubicBezTo>
                    <a:pt x="214503" y="32004"/>
                    <a:pt x="183642" y="10858"/>
                    <a:pt x="138113" y="10858"/>
                  </a:cubicBezTo>
                  <a:cubicBezTo>
                    <a:pt x="66104" y="10858"/>
                    <a:pt x="11906" y="70485"/>
                    <a:pt x="11906" y="140875"/>
                  </a:cubicBezTo>
                  <a:lnTo>
                    <a:pt x="11906" y="141923"/>
                  </a:lnTo>
                  <a:cubicBezTo>
                    <a:pt x="11906" y="212312"/>
                    <a:pt x="67723" y="272987"/>
                    <a:pt x="138684" y="272987"/>
                  </a:cubicBezTo>
                  <a:cubicBezTo>
                    <a:pt x="185261" y="272987"/>
                    <a:pt x="216694" y="249650"/>
                    <a:pt x="240506" y="222599"/>
                  </a:cubicBezTo>
                  <a:lnTo>
                    <a:pt x="248603" y="230219"/>
                  </a:lnTo>
                  <a:cubicBezTo>
                    <a:pt x="223171" y="260033"/>
                    <a:pt x="188976" y="283845"/>
                    <a:pt x="138113" y="283845"/>
                  </a:cubicBezTo>
                  <a:cubicBezTo>
                    <a:pt x="60674" y="283845"/>
                    <a:pt x="0" y="219361"/>
                    <a:pt x="0" y="142494"/>
                  </a:cubicBezTo>
                  <a:close/>
                </a:path>
              </a:pathLst>
            </a:custGeom>
            <a:solidFill>
              <a:srgbClr val="002D5D"/>
            </a:solidFill>
            <a:ln w="0"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61A706C5-83F1-F1CC-725F-1F845EF5810C}"/>
                </a:ext>
              </a:extLst>
            </p:cNvPr>
            <p:cNvSpPr/>
            <p:nvPr/>
          </p:nvSpPr>
          <p:spPr>
            <a:xfrm>
              <a:off x="4959762" y="2835972"/>
              <a:ext cx="281749" cy="283845"/>
            </a:xfrm>
            <a:custGeom>
              <a:avLst/>
              <a:gdLst>
                <a:gd name="connsiteX0" fmla="*/ 0 w 281749"/>
                <a:gd name="connsiteY0" fmla="*/ 142970 h 283845"/>
                <a:gd name="connsiteX1" fmla="*/ 0 w 281749"/>
                <a:gd name="connsiteY1" fmla="*/ 141923 h 283845"/>
                <a:gd name="connsiteX2" fmla="*/ 140875 w 281749"/>
                <a:gd name="connsiteY2" fmla="*/ 0 h 283845"/>
                <a:gd name="connsiteX3" fmla="*/ 281750 w 281749"/>
                <a:gd name="connsiteY3" fmla="*/ 140875 h 283845"/>
                <a:gd name="connsiteX4" fmla="*/ 281750 w 281749"/>
                <a:gd name="connsiteY4" fmla="*/ 141923 h 283845"/>
                <a:gd name="connsiteX5" fmla="*/ 140875 w 281749"/>
                <a:gd name="connsiteY5" fmla="*/ 283845 h 283845"/>
                <a:gd name="connsiteX6" fmla="*/ 0 w 281749"/>
                <a:gd name="connsiteY6" fmla="*/ 142970 h 283845"/>
                <a:gd name="connsiteX7" fmla="*/ 269748 w 281749"/>
                <a:gd name="connsiteY7" fmla="*/ 142494 h 283845"/>
                <a:gd name="connsiteX8" fmla="*/ 269748 w 281749"/>
                <a:gd name="connsiteY8" fmla="*/ 141446 h 283845"/>
                <a:gd name="connsiteX9" fmla="*/ 140303 w 281749"/>
                <a:gd name="connsiteY9" fmla="*/ 10858 h 283845"/>
                <a:gd name="connsiteX10" fmla="*/ 11906 w 281749"/>
                <a:gd name="connsiteY10" fmla="*/ 141446 h 283845"/>
                <a:gd name="connsiteX11" fmla="*/ 11906 w 281749"/>
                <a:gd name="connsiteY11" fmla="*/ 142494 h 283845"/>
                <a:gd name="connsiteX12" fmla="*/ 141351 w 281749"/>
                <a:gd name="connsiteY12" fmla="*/ 273082 h 283845"/>
                <a:gd name="connsiteX13" fmla="*/ 269748 w 281749"/>
                <a:gd name="connsiteY13" fmla="*/ 142494 h 283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749" h="283845">
                  <a:moveTo>
                    <a:pt x="0" y="142970"/>
                  </a:moveTo>
                  <a:lnTo>
                    <a:pt x="0" y="141923"/>
                  </a:lnTo>
                  <a:cubicBezTo>
                    <a:pt x="0" y="66104"/>
                    <a:pt x="55817" y="0"/>
                    <a:pt x="140875" y="0"/>
                  </a:cubicBezTo>
                  <a:cubicBezTo>
                    <a:pt x="225933" y="0"/>
                    <a:pt x="281750" y="64960"/>
                    <a:pt x="281750" y="140875"/>
                  </a:cubicBezTo>
                  <a:lnTo>
                    <a:pt x="281750" y="141923"/>
                  </a:lnTo>
                  <a:cubicBezTo>
                    <a:pt x="281750" y="217742"/>
                    <a:pt x="225933" y="283845"/>
                    <a:pt x="140875" y="283845"/>
                  </a:cubicBezTo>
                  <a:cubicBezTo>
                    <a:pt x="55817" y="283845"/>
                    <a:pt x="0" y="218885"/>
                    <a:pt x="0" y="142970"/>
                  </a:cubicBezTo>
                  <a:close/>
                  <a:moveTo>
                    <a:pt x="269748" y="142494"/>
                  </a:moveTo>
                  <a:lnTo>
                    <a:pt x="269748" y="141446"/>
                  </a:lnTo>
                  <a:cubicBezTo>
                    <a:pt x="269748" y="70485"/>
                    <a:pt x="216122" y="10858"/>
                    <a:pt x="140303" y="10858"/>
                  </a:cubicBezTo>
                  <a:cubicBezTo>
                    <a:pt x="64484" y="10858"/>
                    <a:pt x="11906" y="70485"/>
                    <a:pt x="11906" y="141446"/>
                  </a:cubicBezTo>
                  <a:lnTo>
                    <a:pt x="11906" y="142494"/>
                  </a:lnTo>
                  <a:cubicBezTo>
                    <a:pt x="11906" y="213455"/>
                    <a:pt x="65532" y="273082"/>
                    <a:pt x="141351" y="273082"/>
                  </a:cubicBezTo>
                  <a:cubicBezTo>
                    <a:pt x="217170" y="273082"/>
                    <a:pt x="269748" y="213455"/>
                    <a:pt x="269748" y="142494"/>
                  </a:cubicBezTo>
                  <a:close/>
                </a:path>
              </a:pathLst>
            </a:custGeom>
            <a:solidFill>
              <a:srgbClr val="002D5D"/>
            </a:solidFill>
            <a:ln w="0"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B7AC2194-1136-B897-CBB3-6547527DCE92}"/>
                </a:ext>
              </a:extLst>
            </p:cNvPr>
            <p:cNvSpPr/>
            <p:nvPr/>
          </p:nvSpPr>
          <p:spPr>
            <a:xfrm>
              <a:off x="5328094" y="2835972"/>
              <a:ext cx="233933" cy="277272"/>
            </a:xfrm>
            <a:custGeom>
              <a:avLst/>
              <a:gdLst>
                <a:gd name="connsiteX0" fmla="*/ 0 w 233933"/>
                <a:gd name="connsiteY0" fmla="*/ 6477 h 277272"/>
                <a:gd name="connsiteX1" fmla="*/ 11335 w 233933"/>
                <a:gd name="connsiteY1" fmla="*/ 6477 h 277272"/>
                <a:gd name="connsiteX2" fmla="*/ 11335 w 233933"/>
                <a:gd name="connsiteY2" fmla="*/ 80677 h 277272"/>
                <a:gd name="connsiteX3" fmla="*/ 120205 w 233933"/>
                <a:gd name="connsiteY3" fmla="*/ 0 h 277272"/>
                <a:gd name="connsiteX4" fmla="*/ 233934 w 233933"/>
                <a:gd name="connsiteY4" fmla="*/ 124016 h 277272"/>
                <a:gd name="connsiteX5" fmla="*/ 233934 w 233933"/>
                <a:gd name="connsiteY5" fmla="*/ 277273 h 277272"/>
                <a:gd name="connsiteX6" fmla="*/ 222599 w 233933"/>
                <a:gd name="connsiteY6" fmla="*/ 277273 h 277272"/>
                <a:gd name="connsiteX7" fmla="*/ 222599 w 233933"/>
                <a:gd name="connsiteY7" fmla="*/ 125063 h 277272"/>
                <a:gd name="connsiteX8" fmla="*/ 119158 w 233933"/>
                <a:gd name="connsiteY8" fmla="*/ 10763 h 277272"/>
                <a:gd name="connsiteX9" fmla="*/ 11335 w 233933"/>
                <a:gd name="connsiteY9" fmla="*/ 127254 h 277272"/>
                <a:gd name="connsiteX10" fmla="*/ 11335 w 233933"/>
                <a:gd name="connsiteY10" fmla="*/ 277273 h 277272"/>
                <a:gd name="connsiteX11" fmla="*/ 0 w 233933"/>
                <a:gd name="connsiteY11" fmla="*/ 277273 h 277272"/>
                <a:gd name="connsiteX12" fmla="*/ 0 w 233933"/>
                <a:gd name="connsiteY12" fmla="*/ 6477 h 27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3933" h="277272">
                  <a:moveTo>
                    <a:pt x="0" y="6477"/>
                  </a:moveTo>
                  <a:lnTo>
                    <a:pt x="11335" y="6477"/>
                  </a:lnTo>
                  <a:lnTo>
                    <a:pt x="11335" y="80677"/>
                  </a:lnTo>
                  <a:cubicBezTo>
                    <a:pt x="20003" y="47625"/>
                    <a:pt x="55721" y="0"/>
                    <a:pt x="120205" y="0"/>
                  </a:cubicBezTo>
                  <a:cubicBezTo>
                    <a:pt x="193357" y="0"/>
                    <a:pt x="233934" y="49340"/>
                    <a:pt x="233934" y="124016"/>
                  </a:cubicBezTo>
                  <a:lnTo>
                    <a:pt x="233934" y="277273"/>
                  </a:lnTo>
                  <a:lnTo>
                    <a:pt x="222599" y="277273"/>
                  </a:lnTo>
                  <a:lnTo>
                    <a:pt x="222599" y="125063"/>
                  </a:lnTo>
                  <a:cubicBezTo>
                    <a:pt x="222599" y="57341"/>
                    <a:pt x="187357" y="10763"/>
                    <a:pt x="119158" y="10763"/>
                  </a:cubicBezTo>
                  <a:cubicBezTo>
                    <a:pt x="59055" y="10763"/>
                    <a:pt x="11335" y="62198"/>
                    <a:pt x="11335" y="127254"/>
                  </a:cubicBezTo>
                  <a:lnTo>
                    <a:pt x="11335" y="277273"/>
                  </a:lnTo>
                  <a:lnTo>
                    <a:pt x="0" y="277273"/>
                  </a:lnTo>
                  <a:lnTo>
                    <a:pt x="0" y="6477"/>
                  </a:lnTo>
                  <a:close/>
                </a:path>
              </a:pathLst>
            </a:custGeom>
            <a:solidFill>
              <a:srgbClr val="002D5D"/>
            </a:solidFill>
            <a:ln w="0"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1408D7AF-8F8E-DCDB-4756-17A675C0EA61}"/>
                </a:ext>
              </a:extLst>
            </p:cNvPr>
            <p:cNvSpPr/>
            <p:nvPr/>
          </p:nvSpPr>
          <p:spPr>
            <a:xfrm>
              <a:off x="5638989" y="2716243"/>
              <a:ext cx="154305" cy="397002"/>
            </a:xfrm>
            <a:custGeom>
              <a:avLst/>
              <a:gdLst>
                <a:gd name="connsiteX0" fmla="*/ 42767 w 154305"/>
                <a:gd name="connsiteY0" fmla="*/ 136493 h 397002"/>
                <a:gd name="connsiteX1" fmla="*/ 0 w 154305"/>
                <a:gd name="connsiteY1" fmla="*/ 136493 h 397002"/>
                <a:gd name="connsiteX2" fmla="*/ 0 w 154305"/>
                <a:gd name="connsiteY2" fmla="*/ 126206 h 397002"/>
                <a:gd name="connsiteX3" fmla="*/ 42767 w 154305"/>
                <a:gd name="connsiteY3" fmla="*/ 126206 h 397002"/>
                <a:gd name="connsiteX4" fmla="*/ 42767 w 154305"/>
                <a:gd name="connsiteY4" fmla="*/ 87249 h 397002"/>
                <a:gd name="connsiteX5" fmla="*/ 64961 w 154305"/>
                <a:gd name="connsiteY5" fmla="*/ 18955 h 397002"/>
                <a:gd name="connsiteX6" fmla="*/ 116396 w 154305"/>
                <a:gd name="connsiteY6" fmla="*/ 0 h 397002"/>
                <a:gd name="connsiteX7" fmla="*/ 154305 w 154305"/>
                <a:gd name="connsiteY7" fmla="*/ 7620 h 397002"/>
                <a:gd name="connsiteX8" fmla="*/ 154305 w 154305"/>
                <a:gd name="connsiteY8" fmla="*/ 18955 h 397002"/>
                <a:gd name="connsiteX9" fmla="*/ 116396 w 154305"/>
                <a:gd name="connsiteY9" fmla="*/ 11335 h 397002"/>
                <a:gd name="connsiteX10" fmla="*/ 54102 w 154305"/>
                <a:gd name="connsiteY10" fmla="*/ 89345 h 397002"/>
                <a:gd name="connsiteX11" fmla="*/ 54102 w 154305"/>
                <a:gd name="connsiteY11" fmla="*/ 126206 h 397002"/>
                <a:gd name="connsiteX12" fmla="*/ 153257 w 154305"/>
                <a:gd name="connsiteY12" fmla="*/ 126206 h 397002"/>
                <a:gd name="connsiteX13" fmla="*/ 153257 w 154305"/>
                <a:gd name="connsiteY13" fmla="*/ 136493 h 397002"/>
                <a:gd name="connsiteX14" fmla="*/ 54102 w 154305"/>
                <a:gd name="connsiteY14" fmla="*/ 136493 h 397002"/>
                <a:gd name="connsiteX15" fmla="*/ 54102 w 154305"/>
                <a:gd name="connsiteY15" fmla="*/ 397002 h 397002"/>
                <a:gd name="connsiteX16" fmla="*/ 42767 w 154305"/>
                <a:gd name="connsiteY16" fmla="*/ 397002 h 397002"/>
                <a:gd name="connsiteX17" fmla="*/ 42767 w 154305"/>
                <a:gd name="connsiteY17" fmla="*/ 136493 h 397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4305" h="397002">
                  <a:moveTo>
                    <a:pt x="42767" y="136493"/>
                  </a:moveTo>
                  <a:lnTo>
                    <a:pt x="0" y="136493"/>
                  </a:lnTo>
                  <a:lnTo>
                    <a:pt x="0" y="126206"/>
                  </a:lnTo>
                  <a:lnTo>
                    <a:pt x="42767" y="126206"/>
                  </a:lnTo>
                  <a:lnTo>
                    <a:pt x="42767" y="87249"/>
                  </a:lnTo>
                  <a:cubicBezTo>
                    <a:pt x="42767" y="56388"/>
                    <a:pt x="50863" y="33052"/>
                    <a:pt x="64961" y="18955"/>
                  </a:cubicBezTo>
                  <a:cubicBezTo>
                    <a:pt x="77438" y="6477"/>
                    <a:pt x="94774" y="0"/>
                    <a:pt x="116396" y="0"/>
                  </a:cubicBezTo>
                  <a:cubicBezTo>
                    <a:pt x="132683" y="0"/>
                    <a:pt x="143446" y="2667"/>
                    <a:pt x="154305" y="7620"/>
                  </a:cubicBezTo>
                  <a:lnTo>
                    <a:pt x="154305" y="18955"/>
                  </a:lnTo>
                  <a:cubicBezTo>
                    <a:pt x="144018" y="14097"/>
                    <a:pt x="130493" y="11335"/>
                    <a:pt x="116396" y="11335"/>
                  </a:cubicBezTo>
                  <a:cubicBezTo>
                    <a:pt x="77915" y="11335"/>
                    <a:pt x="54102" y="35719"/>
                    <a:pt x="54102" y="89345"/>
                  </a:cubicBezTo>
                  <a:lnTo>
                    <a:pt x="54102" y="126206"/>
                  </a:lnTo>
                  <a:lnTo>
                    <a:pt x="153257" y="126206"/>
                  </a:lnTo>
                  <a:lnTo>
                    <a:pt x="153257" y="136493"/>
                  </a:lnTo>
                  <a:lnTo>
                    <a:pt x="54102" y="136493"/>
                  </a:lnTo>
                  <a:lnTo>
                    <a:pt x="54102" y="397002"/>
                  </a:lnTo>
                  <a:lnTo>
                    <a:pt x="42767" y="397002"/>
                  </a:lnTo>
                  <a:lnTo>
                    <a:pt x="42767" y="136493"/>
                  </a:lnTo>
                  <a:close/>
                </a:path>
              </a:pathLst>
            </a:custGeom>
            <a:solidFill>
              <a:srgbClr val="002D5D"/>
            </a:solidFill>
            <a:ln w="0"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F978EE53-A12C-7A65-6556-2D97F4FF2166}"/>
                </a:ext>
              </a:extLst>
            </p:cNvPr>
            <p:cNvSpPr/>
            <p:nvPr/>
          </p:nvSpPr>
          <p:spPr>
            <a:xfrm>
              <a:off x="5817202" y="2835972"/>
              <a:ext cx="254603" cy="283845"/>
            </a:xfrm>
            <a:custGeom>
              <a:avLst/>
              <a:gdLst>
                <a:gd name="connsiteX0" fmla="*/ 0 w 254603"/>
                <a:gd name="connsiteY0" fmla="*/ 141923 h 283845"/>
                <a:gd name="connsiteX1" fmla="*/ 0 w 254603"/>
                <a:gd name="connsiteY1" fmla="*/ 140875 h 283845"/>
                <a:gd name="connsiteX2" fmla="*/ 130016 w 254603"/>
                <a:gd name="connsiteY2" fmla="*/ 0 h 283845"/>
                <a:gd name="connsiteX3" fmla="*/ 254603 w 254603"/>
                <a:gd name="connsiteY3" fmla="*/ 142970 h 283845"/>
                <a:gd name="connsiteX4" fmla="*/ 254603 w 254603"/>
                <a:gd name="connsiteY4" fmla="*/ 145161 h 283845"/>
                <a:gd name="connsiteX5" fmla="*/ 12478 w 254603"/>
                <a:gd name="connsiteY5" fmla="*/ 145161 h 283845"/>
                <a:gd name="connsiteX6" fmla="*/ 136017 w 254603"/>
                <a:gd name="connsiteY6" fmla="*/ 272987 h 283845"/>
                <a:gd name="connsiteX7" fmla="*/ 236220 w 254603"/>
                <a:gd name="connsiteY7" fmla="*/ 218313 h 283845"/>
                <a:gd name="connsiteX8" fmla="*/ 245459 w 254603"/>
                <a:gd name="connsiteY8" fmla="*/ 224790 h 283845"/>
                <a:gd name="connsiteX9" fmla="*/ 135541 w 254603"/>
                <a:gd name="connsiteY9" fmla="*/ 283845 h 283845"/>
                <a:gd name="connsiteX10" fmla="*/ 95 w 254603"/>
                <a:gd name="connsiteY10" fmla="*/ 141923 h 283845"/>
                <a:gd name="connsiteX11" fmla="*/ 242125 w 254603"/>
                <a:gd name="connsiteY11" fmla="*/ 134874 h 283845"/>
                <a:gd name="connsiteX12" fmla="*/ 129445 w 254603"/>
                <a:gd name="connsiteY12" fmla="*/ 10858 h 283845"/>
                <a:gd name="connsiteX13" fmla="*/ 12478 w 254603"/>
                <a:gd name="connsiteY13" fmla="*/ 134874 h 283845"/>
                <a:gd name="connsiteX14" fmla="*/ 242125 w 254603"/>
                <a:gd name="connsiteY14" fmla="*/ 134874 h 283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603" h="283845">
                  <a:moveTo>
                    <a:pt x="0" y="141923"/>
                  </a:moveTo>
                  <a:lnTo>
                    <a:pt x="0" y="140875"/>
                  </a:lnTo>
                  <a:cubicBezTo>
                    <a:pt x="0" y="60674"/>
                    <a:pt x="54673" y="0"/>
                    <a:pt x="130016" y="0"/>
                  </a:cubicBezTo>
                  <a:cubicBezTo>
                    <a:pt x="215646" y="0"/>
                    <a:pt x="254603" y="75248"/>
                    <a:pt x="254603" y="142970"/>
                  </a:cubicBezTo>
                  <a:lnTo>
                    <a:pt x="254603" y="145161"/>
                  </a:lnTo>
                  <a:lnTo>
                    <a:pt x="12478" y="145161"/>
                  </a:lnTo>
                  <a:cubicBezTo>
                    <a:pt x="14668" y="223171"/>
                    <a:pt x="69342" y="272987"/>
                    <a:pt x="136017" y="272987"/>
                  </a:cubicBezTo>
                  <a:cubicBezTo>
                    <a:pt x="177737" y="272987"/>
                    <a:pt x="214598" y="248602"/>
                    <a:pt x="236220" y="218313"/>
                  </a:cubicBezTo>
                  <a:lnTo>
                    <a:pt x="245459" y="224790"/>
                  </a:lnTo>
                  <a:cubicBezTo>
                    <a:pt x="222123" y="258413"/>
                    <a:pt x="183166" y="283845"/>
                    <a:pt x="135541" y="283845"/>
                  </a:cubicBezTo>
                  <a:cubicBezTo>
                    <a:pt x="61341" y="283845"/>
                    <a:pt x="95" y="229172"/>
                    <a:pt x="95" y="141923"/>
                  </a:cubicBezTo>
                  <a:close/>
                  <a:moveTo>
                    <a:pt x="242125" y="134874"/>
                  </a:moveTo>
                  <a:cubicBezTo>
                    <a:pt x="239935" y="73152"/>
                    <a:pt x="200977" y="10858"/>
                    <a:pt x="129445" y="10858"/>
                  </a:cubicBezTo>
                  <a:cubicBezTo>
                    <a:pt x="62293" y="10858"/>
                    <a:pt x="15145" y="63913"/>
                    <a:pt x="12478" y="134874"/>
                  </a:cubicBezTo>
                  <a:lnTo>
                    <a:pt x="242125" y="134874"/>
                  </a:lnTo>
                  <a:close/>
                </a:path>
              </a:pathLst>
            </a:custGeom>
            <a:solidFill>
              <a:srgbClr val="002D5D"/>
            </a:solidFill>
            <a:ln w="0"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BDB7AA22-A3D1-61BD-5B5E-72D6C22052B4}"/>
                </a:ext>
              </a:extLst>
            </p:cNvPr>
            <p:cNvSpPr/>
            <p:nvPr/>
          </p:nvSpPr>
          <p:spPr>
            <a:xfrm>
              <a:off x="6157435" y="2835968"/>
              <a:ext cx="122967" cy="277373"/>
            </a:xfrm>
            <a:custGeom>
              <a:avLst/>
              <a:gdLst>
                <a:gd name="connsiteX0" fmla="*/ 0 w 122967"/>
                <a:gd name="connsiteY0" fmla="*/ 6482 h 277373"/>
                <a:gd name="connsiteX1" fmla="*/ 11335 w 122967"/>
                <a:gd name="connsiteY1" fmla="*/ 6482 h 277373"/>
                <a:gd name="connsiteX2" fmla="*/ 11335 w 122967"/>
                <a:gd name="connsiteY2" fmla="*/ 93159 h 277373"/>
                <a:gd name="connsiteX3" fmla="*/ 122967 w 122967"/>
                <a:gd name="connsiteY3" fmla="*/ 5 h 277373"/>
                <a:gd name="connsiteX4" fmla="*/ 122967 w 122967"/>
                <a:gd name="connsiteY4" fmla="*/ 10863 h 277373"/>
                <a:gd name="connsiteX5" fmla="*/ 120301 w 122967"/>
                <a:gd name="connsiteY5" fmla="*/ 10863 h 277373"/>
                <a:gd name="connsiteX6" fmla="*/ 11430 w 122967"/>
                <a:gd name="connsiteY6" fmla="*/ 137070 h 277373"/>
                <a:gd name="connsiteX7" fmla="*/ 11430 w 122967"/>
                <a:gd name="connsiteY7" fmla="*/ 277373 h 277373"/>
                <a:gd name="connsiteX8" fmla="*/ 95 w 122967"/>
                <a:gd name="connsiteY8" fmla="*/ 277373 h 277373"/>
                <a:gd name="connsiteX9" fmla="*/ 95 w 122967"/>
                <a:gd name="connsiteY9" fmla="*/ 6577 h 27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967" h="277373">
                  <a:moveTo>
                    <a:pt x="0" y="6482"/>
                  </a:moveTo>
                  <a:lnTo>
                    <a:pt x="11335" y="6482"/>
                  </a:lnTo>
                  <a:lnTo>
                    <a:pt x="11335" y="93159"/>
                  </a:lnTo>
                  <a:cubicBezTo>
                    <a:pt x="23813" y="48202"/>
                    <a:pt x="62770" y="-567"/>
                    <a:pt x="122967" y="5"/>
                  </a:cubicBezTo>
                  <a:lnTo>
                    <a:pt x="122967" y="10863"/>
                  </a:lnTo>
                  <a:lnTo>
                    <a:pt x="120301" y="10863"/>
                  </a:lnTo>
                  <a:cubicBezTo>
                    <a:pt x="52578" y="10863"/>
                    <a:pt x="11430" y="85063"/>
                    <a:pt x="11430" y="137070"/>
                  </a:cubicBezTo>
                  <a:lnTo>
                    <a:pt x="11430" y="277373"/>
                  </a:lnTo>
                  <a:lnTo>
                    <a:pt x="95" y="277373"/>
                  </a:lnTo>
                  <a:lnTo>
                    <a:pt x="95" y="6577"/>
                  </a:lnTo>
                  <a:close/>
                </a:path>
              </a:pathLst>
            </a:custGeom>
            <a:solidFill>
              <a:srgbClr val="002D5D"/>
            </a:solidFill>
            <a:ln w="0"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9274AE7-8E7D-BFEE-4008-F002F70AADA7}"/>
                </a:ext>
              </a:extLst>
            </p:cNvPr>
            <p:cNvSpPr/>
            <p:nvPr/>
          </p:nvSpPr>
          <p:spPr>
            <a:xfrm>
              <a:off x="6311740" y="2835972"/>
              <a:ext cx="254603" cy="283845"/>
            </a:xfrm>
            <a:custGeom>
              <a:avLst/>
              <a:gdLst>
                <a:gd name="connsiteX0" fmla="*/ 0 w 254603"/>
                <a:gd name="connsiteY0" fmla="*/ 141923 h 283845"/>
                <a:gd name="connsiteX1" fmla="*/ 0 w 254603"/>
                <a:gd name="connsiteY1" fmla="*/ 140875 h 283845"/>
                <a:gd name="connsiteX2" fmla="*/ 130016 w 254603"/>
                <a:gd name="connsiteY2" fmla="*/ 0 h 283845"/>
                <a:gd name="connsiteX3" fmla="*/ 254603 w 254603"/>
                <a:gd name="connsiteY3" fmla="*/ 142970 h 283845"/>
                <a:gd name="connsiteX4" fmla="*/ 254603 w 254603"/>
                <a:gd name="connsiteY4" fmla="*/ 145161 h 283845"/>
                <a:gd name="connsiteX5" fmla="*/ 12478 w 254603"/>
                <a:gd name="connsiteY5" fmla="*/ 145161 h 283845"/>
                <a:gd name="connsiteX6" fmla="*/ 136017 w 254603"/>
                <a:gd name="connsiteY6" fmla="*/ 272987 h 283845"/>
                <a:gd name="connsiteX7" fmla="*/ 236220 w 254603"/>
                <a:gd name="connsiteY7" fmla="*/ 218313 h 283845"/>
                <a:gd name="connsiteX8" fmla="*/ 245459 w 254603"/>
                <a:gd name="connsiteY8" fmla="*/ 224790 h 283845"/>
                <a:gd name="connsiteX9" fmla="*/ 135541 w 254603"/>
                <a:gd name="connsiteY9" fmla="*/ 283845 h 283845"/>
                <a:gd name="connsiteX10" fmla="*/ 95 w 254603"/>
                <a:gd name="connsiteY10" fmla="*/ 141923 h 283845"/>
                <a:gd name="connsiteX11" fmla="*/ 242126 w 254603"/>
                <a:gd name="connsiteY11" fmla="*/ 134874 h 283845"/>
                <a:gd name="connsiteX12" fmla="*/ 129445 w 254603"/>
                <a:gd name="connsiteY12" fmla="*/ 10858 h 283845"/>
                <a:gd name="connsiteX13" fmla="*/ 12478 w 254603"/>
                <a:gd name="connsiteY13" fmla="*/ 134874 h 283845"/>
                <a:gd name="connsiteX14" fmla="*/ 242126 w 254603"/>
                <a:gd name="connsiteY14" fmla="*/ 134874 h 283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603" h="283845">
                  <a:moveTo>
                    <a:pt x="0" y="141923"/>
                  </a:moveTo>
                  <a:lnTo>
                    <a:pt x="0" y="140875"/>
                  </a:lnTo>
                  <a:cubicBezTo>
                    <a:pt x="0" y="60674"/>
                    <a:pt x="54674" y="0"/>
                    <a:pt x="130016" y="0"/>
                  </a:cubicBezTo>
                  <a:cubicBezTo>
                    <a:pt x="215646" y="0"/>
                    <a:pt x="254603" y="75248"/>
                    <a:pt x="254603" y="142970"/>
                  </a:cubicBezTo>
                  <a:lnTo>
                    <a:pt x="254603" y="145161"/>
                  </a:lnTo>
                  <a:lnTo>
                    <a:pt x="12478" y="145161"/>
                  </a:lnTo>
                  <a:cubicBezTo>
                    <a:pt x="14669" y="223171"/>
                    <a:pt x="69342" y="272987"/>
                    <a:pt x="136017" y="272987"/>
                  </a:cubicBezTo>
                  <a:cubicBezTo>
                    <a:pt x="177737" y="272987"/>
                    <a:pt x="214598" y="248602"/>
                    <a:pt x="236220" y="218313"/>
                  </a:cubicBezTo>
                  <a:lnTo>
                    <a:pt x="245459" y="224790"/>
                  </a:lnTo>
                  <a:cubicBezTo>
                    <a:pt x="222123" y="258413"/>
                    <a:pt x="183166" y="283845"/>
                    <a:pt x="135541" y="283845"/>
                  </a:cubicBezTo>
                  <a:cubicBezTo>
                    <a:pt x="61341" y="283845"/>
                    <a:pt x="95" y="229172"/>
                    <a:pt x="95" y="141923"/>
                  </a:cubicBezTo>
                  <a:close/>
                  <a:moveTo>
                    <a:pt x="242126" y="134874"/>
                  </a:moveTo>
                  <a:cubicBezTo>
                    <a:pt x="239935" y="73152"/>
                    <a:pt x="200978" y="10858"/>
                    <a:pt x="129445" y="10858"/>
                  </a:cubicBezTo>
                  <a:cubicBezTo>
                    <a:pt x="62294" y="10858"/>
                    <a:pt x="15145" y="63913"/>
                    <a:pt x="12478" y="134874"/>
                  </a:cubicBezTo>
                  <a:lnTo>
                    <a:pt x="242126" y="134874"/>
                  </a:lnTo>
                  <a:close/>
                </a:path>
              </a:pathLst>
            </a:custGeom>
            <a:solidFill>
              <a:srgbClr val="002D5D"/>
            </a:solidFill>
            <a:ln w="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ABFF9C75-318C-12F0-7C5A-9091A106C94F}"/>
                </a:ext>
              </a:extLst>
            </p:cNvPr>
            <p:cNvSpPr/>
            <p:nvPr/>
          </p:nvSpPr>
          <p:spPr>
            <a:xfrm>
              <a:off x="6651973" y="2835972"/>
              <a:ext cx="233933" cy="277272"/>
            </a:xfrm>
            <a:custGeom>
              <a:avLst/>
              <a:gdLst>
                <a:gd name="connsiteX0" fmla="*/ 0 w 233933"/>
                <a:gd name="connsiteY0" fmla="*/ 6477 h 277272"/>
                <a:gd name="connsiteX1" fmla="*/ 11335 w 233933"/>
                <a:gd name="connsiteY1" fmla="*/ 6477 h 277272"/>
                <a:gd name="connsiteX2" fmla="*/ 11335 w 233933"/>
                <a:gd name="connsiteY2" fmla="*/ 80677 h 277272"/>
                <a:gd name="connsiteX3" fmla="*/ 120205 w 233933"/>
                <a:gd name="connsiteY3" fmla="*/ 0 h 277272"/>
                <a:gd name="connsiteX4" fmla="*/ 233934 w 233933"/>
                <a:gd name="connsiteY4" fmla="*/ 124016 h 277272"/>
                <a:gd name="connsiteX5" fmla="*/ 233934 w 233933"/>
                <a:gd name="connsiteY5" fmla="*/ 277273 h 277272"/>
                <a:gd name="connsiteX6" fmla="*/ 222599 w 233933"/>
                <a:gd name="connsiteY6" fmla="*/ 277273 h 277272"/>
                <a:gd name="connsiteX7" fmla="*/ 222599 w 233933"/>
                <a:gd name="connsiteY7" fmla="*/ 125063 h 277272"/>
                <a:gd name="connsiteX8" fmla="*/ 119158 w 233933"/>
                <a:gd name="connsiteY8" fmla="*/ 10763 h 277272"/>
                <a:gd name="connsiteX9" fmla="*/ 11335 w 233933"/>
                <a:gd name="connsiteY9" fmla="*/ 127254 h 277272"/>
                <a:gd name="connsiteX10" fmla="*/ 11335 w 233933"/>
                <a:gd name="connsiteY10" fmla="*/ 277273 h 277272"/>
                <a:gd name="connsiteX11" fmla="*/ 0 w 233933"/>
                <a:gd name="connsiteY11" fmla="*/ 277273 h 277272"/>
                <a:gd name="connsiteX12" fmla="*/ 0 w 233933"/>
                <a:gd name="connsiteY12" fmla="*/ 6477 h 27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3933" h="277272">
                  <a:moveTo>
                    <a:pt x="0" y="6477"/>
                  </a:moveTo>
                  <a:lnTo>
                    <a:pt x="11335" y="6477"/>
                  </a:lnTo>
                  <a:lnTo>
                    <a:pt x="11335" y="80677"/>
                  </a:lnTo>
                  <a:cubicBezTo>
                    <a:pt x="20002" y="47625"/>
                    <a:pt x="55721" y="0"/>
                    <a:pt x="120205" y="0"/>
                  </a:cubicBezTo>
                  <a:cubicBezTo>
                    <a:pt x="193357" y="0"/>
                    <a:pt x="233934" y="49340"/>
                    <a:pt x="233934" y="124016"/>
                  </a:cubicBezTo>
                  <a:lnTo>
                    <a:pt x="233934" y="277273"/>
                  </a:lnTo>
                  <a:lnTo>
                    <a:pt x="222599" y="277273"/>
                  </a:lnTo>
                  <a:lnTo>
                    <a:pt x="222599" y="125063"/>
                  </a:lnTo>
                  <a:cubicBezTo>
                    <a:pt x="222599" y="57341"/>
                    <a:pt x="187357" y="10763"/>
                    <a:pt x="119158" y="10763"/>
                  </a:cubicBezTo>
                  <a:cubicBezTo>
                    <a:pt x="59055" y="10763"/>
                    <a:pt x="11335" y="62198"/>
                    <a:pt x="11335" y="127254"/>
                  </a:cubicBezTo>
                  <a:lnTo>
                    <a:pt x="11335" y="277273"/>
                  </a:lnTo>
                  <a:lnTo>
                    <a:pt x="0" y="277273"/>
                  </a:lnTo>
                  <a:lnTo>
                    <a:pt x="0" y="6477"/>
                  </a:lnTo>
                  <a:close/>
                </a:path>
              </a:pathLst>
            </a:custGeom>
            <a:solidFill>
              <a:srgbClr val="002D5D"/>
            </a:solidFill>
            <a:ln w="0"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5DD3D72D-F236-F45E-AC54-E6CC69410B2F}"/>
                </a:ext>
              </a:extLst>
            </p:cNvPr>
            <p:cNvSpPr/>
            <p:nvPr/>
          </p:nvSpPr>
          <p:spPr>
            <a:xfrm>
              <a:off x="6967727" y="2836068"/>
              <a:ext cx="248602" cy="283845"/>
            </a:xfrm>
            <a:custGeom>
              <a:avLst/>
              <a:gdLst>
                <a:gd name="connsiteX0" fmla="*/ 0 w 248602"/>
                <a:gd name="connsiteY0" fmla="*/ 142399 h 283845"/>
                <a:gd name="connsiteX1" fmla="*/ 0 w 248602"/>
                <a:gd name="connsiteY1" fmla="*/ 141351 h 283845"/>
                <a:gd name="connsiteX2" fmla="*/ 138684 w 248602"/>
                <a:gd name="connsiteY2" fmla="*/ 0 h 283845"/>
                <a:gd name="connsiteX3" fmla="*/ 246983 w 248602"/>
                <a:gd name="connsiteY3" fmla="*/ 50387 h 283845"/>
                <a:gd name="connsiteX4" fmla="*/ 238887 w 248602"/>
                <a:gd name="connsiteY4" fmla="*/ 58007 h 283845"/>
                <a:gd name="connsiteX5" fmla="*/ 138113 w 248602"/>
                <a:gd name="connsiteY5" fmla="*/ 10858 h 283845"/>
                <a:gd name="connsiteX6" fmla="*/ 11906 w 248602"/>
                <a:gd name="connsiteY6" fmla="*/ 140875 h 283845"/>
                <a:gd name="connsiteX7" fmla="*/ 11906 w 248602"/>
                <a:gd name="connsiteY7" fmla="*/ 141923 h 283845"/>
                <a:gd name="connsiteX8" fmla="*/ 138684 w 248602"/>
                <a:gd name="connsiteY8" fmla="*/ 272987 h 283845"/>
                <a:gd name="connsiteX9" fmla="*/ 240506 w 248602"/>
                <a:gd name="connsiteY9" fmla="*/ 222599 h 283845"/>
                <a:gd name="connsiteX10" fmla="*/ 248602 w 248602"/>
                <a:gd name="connsiteY10" fmla="*/ 230219 h 283845"/>
                <a:gd name="connsiteX11" fmla="*/ 138113 w 248602"/>
                <a:gd name="connsiteY11" fmla="*/ 283845 h 283845"/>
                <a:gd name="connsiteX12" fmla="*/ 0 w 248602"/>
                <a:gd name="connsiteY12" fmla="*/ 142494 h 283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602" h="283845">
                  <a:moveTo>
                    <a:pt x="0" y="142399"/>
                  </a:moveTo>
                  <a:lnTo>
                    <a:pt x="0" y="141351"/>
                  </a:lnTo>
                  <a:cubicBezTo>
                    <a:pt x="0" y="64389"/>
                    <a:pt x="60103" y="0"/>
                    <a:pt x="138684" y="0"/>
                  </a:cubicBezTo>
                  <a:cubicBezTo>
                    <a:pt x="188500" y="0"/>
                    <a:pt x="219932" y="21622"/>
                    <a:pt x="246983" y="50387"/>
                  </a:cubicBezTo>
                  <a:lnTo>
                    <a:pt x="238887" y="58007"/>
                  </a:lnTo>
                  <a:cubicBezTo>
                    <a:pt x="214503" y="32004"/>
                    <a:pt x="183642" y="10858"/>
                    <a:pt x="138113" y="10858"/>
                  </a:cubicBezTo>
                  <a:cubicBezTo>
                    <a:pt x="66104" y="10858"/>
                    <a:pt x="11906" y="70485"/>
                    <a:pt x="11906" y="140875"/>
                  </a:cubicBezTo>
                  <a:lnTo>
                    <a:pt x="11906" y="141923"/>
                  </a:lnTo>
                  <a:cubicBezTo>
                    <a:pt x="11906" y="212312"/>
                    <a:pt x="67723" y="272987"/>
                    <a:pt x="138684" y="272987"/>
                  </a:cubicBezTo>
                  <a:cubicBezTo>
                    <a:pt x="185261" y="272987"/>
                    <a:pt x="216694" y="249650"/>
                    <a:pt x="240506" y="222599"/>
                  </a:cubicBezTo>
                  <a:lnTo>
                    <a:pt x="248602" y="230219"/>
                  </a:lnTo>
                  <a:cubicBezTo>
                    <a:pt x="223171" y="260033"/>
                    <a:pt x="188976" y="283845"/>
                    <a:pt x="138113" y="283845"/>
                  </a:cubicBezTo>
                  <a:cubicBezTo>
                    <a:pt x="60674" y="283845"/>
                    <a:pt x="0" y="219361"/>
                    <a:pt x="0" y="142494"/>
                  </a:cubicBezTo>
                  <a:close/>
                </a:path>
              </a:pathLst>
            </a:custGeom>
            <a:solidFill>
              <a:srgbClr val="002D5D"/>
            </a:solidFill>
            <a:ln w="0"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302316D5-C36E-4E8B-6318-55B7BD99C058}"/>
                </a:ext>
              </a:extLst>
            </p:cNvPr>
            <p:cNvSpPr/>
            <p:nvPr/>
          </p:nvSpPr>
          <p:spPr>
            <a:xfrm>
              <a:off x="7268908" y="2835972"/>
              <a:ext cx="254603" cy="283845"/>
            </a:xfrm>
            <a:custGeom>
              <a:avLst/>
              <a:gdLst>
                <a:gd name="connsiteX0" fmla="*/ 0 w 254603"/>
                <a:gd name="connsiteY0" fmla="*/ 141923 h 283845"/>
                <a:gd name="connsiteX1" fmla="*/ 0 w 254603"/>
                <a:gd name="connsiteY1" fmla="*/ 140875 h 283845"/>
                <a:gd name="connsiteX2" fmla="*/ 130016 w 254603"/>
                <a:gd name="connsiteY2" fmla="*/ 0 h 283845"/>
                <a:gd name="connsiteX3" fmla="*/ 254603 w 254603"/>
                <a:gd name="connsiteY3" fmla="*/ 142970 h 283845"/>
                <a:gd name="connsiteX4" fmla="*/ 254603 w 254603"/>
                <a:gd name="connsiteY4" fmla="*/ 145161 h 283845"/>
                <a:gd name="connsiteX5" fmla="*/ 12478 w 254603"/>
                <a:gd name="connsiteY5" fmla="*/ 145161 h 283845"/>
                <a:gd name="connsiteX6" fmla="*/ 136017 w 254603"/>
                <a:gd name="connsiteY6" fmla="*/ 272987 h 283845"/>
                <a:gd name="connsiteX7" fmla="*/ 236220 w 254603"/>
                <a:gd name="connsiteY7" fmla="*/ 218313 h 283845"/>
                <a:gd name="connsiteX8" fmla="*/ 245459 w 254603"/>
                <a:gd name="connsiteY8" fmla="*/ 224790 h 283845"/>
                <a:gd name="connsiteX9" fmla="*/ 135541 w 254603"/>
                <a:gd name="connsiteY9" fmla="*/ 283845 h 283845"/>
                <a:gd name="connsiteX10" fmla="*/ 95 w 254603"/>
                <a:gd name="connsiteY10" fmla="*/ 141923 h 283845"/>
                <a:gd name="connsiteX11" fmla="*/ 242125 w 254603"/>
                <a:gd name="connsiteY11" fmla="*/ 134874 h 283845"/>
                <a:gd name="connsiteX12" fmla="*/ 129444 w 254603"/>
                <a:gd name="connsiteY12" fmla="*/ 10858 h 283845"/>
                <a:gd name="connsiteX13" fmla="*/ 12478 w 254603"/>
                <a:gd name="connsiteY13" fmla="*/ 134874 h 283845"/>
                <a:gd name="connsiteX14" fmla="*/ 242125 w 254603"/>
                <a:gd name="connsiteY14" fmla="*/ 134874 h 283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603" h="283845">
                  <a:moveTo>
                    <a:pt x="0" y="141923"/>
                  </a:moveTo>
                  <a:lnTo>
                    <a:pt x="0" y="140875"/>
                  </a:lnTo>
                  <a:cubicBezTo>
                    <a:pt x="0" y="60674"/>
                    <a:pt x="54673" y="0"/>
                    <a:pt x="130016" y="0"/>
                  </a:cubicBezTo>
                  <a:cubicBezTo>
                    <a:pt x="215646" y="0"/>
                    <a:pt x="254603" y="75248"/>
                    <a:pt x="254603" y="142970"/>
                  </a:cubicBezTo>
                  <a:lnTo>
                    <a:pt x="254603" y="145161"/>
                  </a:lnTo>
                  <a:lnTo>
                    <a:pt x="12478" y="145161"/>
                  </a:lnTo>
                  <a:cubicBezTo>
                    <a:pt x="14668" y="223171"/>
                    <a:pt x="69342" y="272987"/>
                    <a:pt x="136017" y="272987"/>
                  </a:cubicBezTo>
                  <a:cubicBezTo>
                    <a:pt x="177736" y="272987"/>
                    <a:pt x="214598" y="248602"/>
                    <a:pt x="236220" y="218313"/>
                  </a:cubicBezTo>
                  <a:lnTo>
                    <a:pt x="245459" y="224790"/>
                  </a:lnTo>
                  <a:cubicBezTo>
                    <a:pt x="222123" y="258413"/>
                    <a:pt x="183166" y="283845"/>
                    <a:pt x="135541" y="283845"/>
                  </a:cubicBezTo>
                  <a:cubicBezTo>
                    <a:pt x="61341" y="283845"/>
                    <a:pt x="95" y="229172"/>
                    <a:pt x="95" y="141923"/>
                  </a:cubicBezTo>
                  <a:close/>
                  <a:moveTo>
                    <a:pt x="242125" y="134874"/>
                  </a:moveTo>
                  <a:cubicBezTo>
                    <a:pt x="239935" y="73152"/>
                    <a:pt x="200977" y="10858"/>
                    <a:pt x="129444" y="10858"/>
                  </a:cubicBezTo>
                  <a:cubicBezTo>
                    <a:pt x="62293" y="10858"/>
                    <a:pt x="15144" y="63913"/>
                    <a:pt x="12478" y="134874"/>
                  </a:cubicBezTo>
                  <a:lnTo>
                    <a:pt x="242125" y="134874"/>
                  </a:lnTo>
                  <a:close/>
                </a:path>
              </a:pathLst>
            </a:custGeom>
            <a:solidFill>
              <a:srgbClr val="002D5D"/>
            </a:solidFill>
            <a:ln w="0"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0B7617C1-3A7F-F2F7-D1BE-CAB80E8B18A4}"/>
                </a:ext>
              </a:extLst>
            </p:cNvPr>
            <p:cNvSpPr/>
            <p:nvPr/>
          </p:nvSpPr>
          <p:spPr>
            <a:xfrm>
              <a:off x="2555696" y="2024091"/>
              <a:ext cx="175647" cy="173962"/>
            </a:xfrm>
            <a:custGeom>
              <a:avLst/>
              <a:gdLst>
                <a:gd name="connsiteX0" fmla="*/ 150451 w 175647"/>
                <a:gd name="connsiteY0" fmla="*/ 146846 h 173962"/>
                <a:gd name="connsiteX1" fmla="*/ 149403 w 175647"/>
                <a:gd name="connsiteY1" fmla="*/ 23878 h 173962"/>
                <a:gd name="connsiteX2" fmla="*/ 25197 w 175647"/>
                <a:gd name="connsiteY2" fmla="*/ 27117 h 173962"/>
                <a:gd name="connsiteX3" fmla="*/ 26245 w 175647"/>
                <a:gd name="connsiteY3" fmla="*/ 150085 h 173962"/>
                <a:gd name="connsiteX4" fmla="*/ 150451 w 175647"/>
                <a:gd name="connsiteY4" fmla="*/ 146846 h 173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647" h="173962">
                  <a:moveTo>
                    <a:pt x="150451" y="146846"/>
                  </a:moveTo>
                  <a:cubicBezTo>
                    <a:pt x="184455" y="111985"/>
                    <a:pt x="183979" y="56930"/>
                    <a:pt x="149403" y="23878"/>
                  </a:cubicBezTo>
                  <a:cubicBezTo>
                    <a:pt x="114827" y="-9173"/>
                    <a:pt x="59201" y="-7745"/>
                    <a:pt x="25197" y="27117"/>
                  </a:cubicBezTo>
                  <a:cubicBezTo>
                    <a:pt x="-8807" y="61978"/>
                    <a:pt x="-8331" y="117033"/>
                    <a:pt x="26245" y="150085"/>
                  </a:cubicBezTo>
                  <a:cubicBezTo>
                    <a:pt x="60820" y="183136"/>
                    <a:pt x="116446" y="181708"/>
                    <a:pt x="150451" y="146846"/>
                  </a:cubicBezTo>
                </a:path>
              </a:pathLst>
            </a:custGeom>
            <a:solidFill>
              <a:srgbClr val="0071CE"/>
            </a:solidFill>
            <a:ln w="0"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CF5A3C3F-605E-D3D7-373F-7E308F3D2745}"/>
                </a:ext>
              </a:extLst>
            </p:cNvPr>
            <p:cNvSpPr/>
            <p:nvPr/>
          </p:nvSpPr>
          <p:spPr>
            <a:xfrm>
              <a:off x="2044932" y="2366182"/>
              <a:ext cx="250307" cy="244352"/>
            </a:xfrm>
            <a:custGeom>
              <a:avLst/>
              <a:gdLst>
                <a:gd name="connsiteX0" fmla="*/ 167249 w 250307"/>
                <a:gd name="connsiteY0" fmla="*/ 7638 h 244352"/>
                <a:gd name="connsiteX1" fmla="*/ 7324 w 250307"/>
                <a:gd name="connsiteY1" fmla="*/ 79742 h 244352"/>
                <a:gd name="connsiteX2" fmla="*/ 83048 w 250307"/>
                <a:gd name="connsiteY2" fmla="*/ 236714 h 244352"/>
                <a:gd name="connsiteX3" fmla="*/ 242972 w 250307"/>
                <a:gd name="connsiteY3" fmla="*/ 164610 h 244352"/>
                <a:gd name="connsiteX4" fmla="*/ 167344 w 250307"/>
                <a:gd name="connsiteY4" fmla="*/ 7638 h 244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307" h="244352">
                  <a:moveTo>
                    <a:pt x="167249" y="7638"/>
                  </a:moveTo>
                  <a:cubicBezTo>
                    <a:pt x="102193" y="-15794"/>
                    <a:pt x="30565" y="16496"/>
                    <a:pt x="7324" y="79742"/>
                  </a:cubicBezTo>
                  <a:cubicBezTo>
                    <a:pt x="-15917" y="142988"/>
                    <a:pt x="17992" y="213283"/>
                    <a:pt x="83048" y="236714"/>
                  </a:cubicBezTo>
                  <a:cubicBezTo>
                    <a:pt x="148103" y="260146"/>
                    <a:pt x="219731" y="227856"/>
                    <a:pt x="242972" y="164610"/>
                  </a:cubicBezTo>
                  <a:cubicBezTo>
                    <a:pt x="266213" y="101364"/>
                    <a:pt x="232400" y="31069"/>
                    <a:pt x="167344" y="7638"/>
                  </a:cubicBezTo>
                </a:path>
              </a:pathLst>
            </a:custGeom>
            <a:solidFill>
              <a:srgbClr val="E9AA22"/>
            </a:solidFill>
            <a:ln w="0"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5A023D31-8D67-0074-F357-F60E2F237579}"/>
                </a:ext>
              </a:extLst>
            </p:cNvPr>
            <p:cNvSpPr/>
            <p:nvPr/>
          </p:nvSpPr>
          <p:spPr>
            <a:xfrm>
              <a:off x="2296758" y="2209461"/>
              <a:ext cx="341194" cy="333193"/>
            </a:xfrm>
            <a:custGeom>
              <a:avLst/>
              <a:gdLst>
                <a:gd name="connsiteX0" fmla="*/ 228033 w 341194"/>
                <a:gd name="connsiteY0" fmla="*/ 10435 h 333193"/>
                <a:gd name="connsiteX1" fmla="*/ 10006 w 341194"/>
                <a:gd name="connsiteY1" fmla="*/ 108733 h 333193"/>
                <a:gd name="connsiteX2" fmla="*/ 113162 w 341194"/>
                <a:gd name="connsiteY2" fmla="*/ 322759 h 333193"/>
                <a:gd name="connsiteX3" fmla="*/ 331189 w 341194"/>
                <a:gd name="connsiteY3" fmla="*/ 224461 h 333193"/>
                <a:gd name="connsiteX4" fmla="*/ 228033 w 341194"/>
                <a:gd name="connsiteY4" fmla="*/ 10435 h 333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194" h="333193">
                  <a:moveTo>
                    <a:pt x="228033" y="10435"/>
                  </a:moveTo>
                  <a:cubicBezTo>
                    <a:pt x="139355" y="-21569"/>
                    <a:pt x="41724" y="22531"/>
                    <a:pt x="10006" y="108733"/>
                  </a:cubicBezTo>
                  <a:cubicBezTo>
                    <a:pt x="-21712" y="195029"/>
                    <a:pt x="24484" y="290851"/>
                    <a:pt x="113162" y="322759"/>
                  </a:cubicBezTo>
                  <a:cubicBezTo>
                    <a:pt x="201839" y="354763"/>
                    <a:pt x="299471" y="310663"/>
                    <a:pt x="331189" y="224461"/>
                  </a:cubicBezTo>
                  <a:cubicBezTo>
                    <a:pt x="362907" y="138165"/>
                    <a:pt x="316711" y="42343"/>
                    <a:pt x="228033" y="10435"/>
                  </a:cubicBezTo>
                </a:path>
              </a:pathLst>
            </a:custGeom>
            <a:solidFill>
              <a:srgbClr val="C1D32F"/>
            </a:solidFill>
            <a:ln w="0" cap="flat">
              <a:noFill/>
              <a:prstDash val="solid"/>
              <a:miter/>
            </a:ln>
          </p:spPr>
          <p:txBody>
            <a:bodyPr rtlCol="0" anchor="ctr"/>
            <a:lstStyle/>
            <a:p>
              <a:endParaRPr lang="en-US"/>
            </a:p>
          </p:txBody>
        </p:sp>
      </p:grpSp>
      <p:sp>
        <p:nvSpPr>
          <p:cNvPr id="42" name="TextBox 41">
            <a:extLst>
              <a:ext uri="{FF2B5EF4-FFF2-40B4-BE49-F238E27FC236}">
                <a16:creationId xmlns:a16="http://schemas.microsoft.com/office/drawing/2014/main" id="{73B6F4B4-BEC1-146B-FB30-E9032EE33653}"/>
              </a:ext>
            </a:extLst>
          </p:cNvPr>
          <p:cNvSpPr txBox="1"/>
          <p:nvPr userDrawn="1"/>
        </p:nvSpPr>
        <p:spPr>
          <a:xfrm>
            <a:off x="882766" y="4789804"/>
            <a:ext cx="5454842"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2"/>
                </a:solidFill>
                <a:effectLst/>
                <a:uLnTx/>
                <a:uFillTx/>
                <a:latin typeface="+mn-lt"/>
                <a:ea typeface="+mn-ea"/>
                <a:cs typeface="+mn-cs"/>
              </a:rPr>
              <a:t>All material in this presentation, including text and images, is the property of RNL. Permission is required to reproduce information.</a:t>
            </a:r>
          </a:p>
        </p:txBody>
      </p:sp>
      <p:grpSp>
        <p:nvGrpSpPr>
          <p:cNvPr id="43" name="Picture 8">
            <a:extLst>
              <a:ext uri="{FF2B5EF4-FFF2-40B4-BE49-F238E27FC236}">
                <a16:creationId xmlns:a16="http://schemas.microsoft.com/office/drawing/2014/main" id="{0EB4CD1E-2360-C318-22AA-95A482098006}"/>
              </a:ext>
            </a:extLst>
          </p:cNvPr>
          <p:cNvGrpSpPr/>
          <p:nvPr userDrawn="1"/>
        </p:nvGrpSpPr>
        <p:grpSpPr>
          <a:xfrm>
            <a:off x="499009" y="4702162"/>
            <a:ext cx="410669" cy="325524"/>
            <a:chOff x="140009" y="2567000"/>
            <a:chExt cx="2453142" cy="1944527"/>
          </a:xfrm>
          <a:solidFill>
            <a:schemeClr val="tx2"/>
          </a:solidFill>
        </p:grpSpPr>
        <p:sp>
          <p:nvSpPr>
            <p:cNvPr id="44" name="Freeform: Shape 43">
              <a:extLst>
                <a:ext uri="{FF2B5EF4-FFF2-40B4-BE49-F238E27FC236}">
                  <a16:creationId xmlns:a16="http://schemas.microsoft.com/office/drawing/2014/main" id="{B2F16893-F80E-CEE1-73BD-8636949A0343}"/>
                </a:ext>
              </a:extLst>
            </p:cNvPr>
            <p:cNvSpPr/>
            <p:nvPr/>
          </p:nvSpPr>
          <p:spPr>
            <a:xfrm>
              <a:off x="140009" y="2567000"/>
              <a:ext cx="773287" cy="1406382"/>
            </a:xfrm>
            <a:custGeom>
              <a:avLst/>
              <a:gdLst>
                <a:gd name="connsiteX0" fmla="*/ 97683 w 773287"/>
                <a:gd name="connsiteY0" fmla="*/ 1406246 h 1406382"/>
                <a:gd name="connsiteX1" fmla="*/ 65577 w 773287"/>
                <a:gd name="connsiteY1" fmla="*/ 1383840 h 1406382"/>
                <a:gd name="connsiteX2" fmla="*/ 0 w 773287"/>
                <a:gd name="connsiteY2" fmla="*/ 1015104 h 1406382"/>
                <a:gd name="connsiteX3" fmla="*/ 728183 w 773287"/>
                <a:gd name="connsiteY3" fmla="*/ 1796 h 1406382"/>
                <a:gd name="connsiteX4" fmla="*/ 771491 w 773287"/>
                <a:gd name="connsiteY4" fmla="*/ 23245 h 1406382"/>
                <a:gd name="connsiteX5" fmla="*/ 750042 w 773287"/>
                <a:gd name="connsiteY5" fmla="*/ 66554 h 1406382"/>
                <a:gd name="connsiteX6" fmla="*/ 68446 w 773287"/>
                <a:gd name="connsiteY6" fmla="*/ 1015241 h 1406382"/>
                <a:gd name="connsiteX7" fmla="*/ 129789 w 773287"/>
                <a:gd name="connsiteY7" fmla="*/ 1360342 h 1406382"/>
                <a:gd name="connsiteX8" fmla="*/ 109569 w 773287"/>
                <a:gd name="connsiteY8" fmla="*/ 1404197 h 1406382"/>
                <a:gd name="connsiteX9" fmla="*/ 97820 w 773287"/>
                <a:gd name="connsiteY9" fmla="*/ 1406383 h 140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3287" h="1406382">
                  <a:moveTo>
                    <a:pt x="97683" y="1406246"/>
                  </a:moveTo>
                  <a:cubicBezTo>
                    <a:pt x="83748" y="1406246"/>
                    <a:pt x="70769" y="1397639"/>
                    <a:pt x="65577" y="1383840"/>
                  </a:cubicBezTo>
                  <a:cubicBezTo>
                    <a:pt x="22132" y="1265801"/>
                    <a:pt x="0" y="1141887"/>
                    <a:pt x="0" y="1015104"/>
                  </a:cubicBezTo>
                  <a:cubicBezTo>
                    <a:pt x="137" y="556062"/>
                    <a:pt x="292776" y="148799"/>
                    <a:pt x="728183" y="1796"/>
                  </a:cubicBezTo>
                  <a:cubicBezTo>
                    <a:pt x="746080" y="-4215"/>
                    <a:pt x="765480" y="5348"/>
                    <a:pt x="771491" y="23245"/>
                  </a:cubicBezTo>
                  <a:cubicBezTo>
                    <a:pt x="777503" y="41142"/>
                    <a:pt x="767939" y="60542"/>
                    <a:pt x="750042" y="66554"/>
                  </a:cubicBezTo>
                  <a:cubicBezTo>
                    <a:pt x="342369" y="204130"/>
                    <a:pt x="68446" y="585299"/>
                    <a:pt x="68446" y="1015241"/>
                  </a:cubicBezTo>
                  <a:cubicBezTo>
                    <a:pt x="68446" y="1133826"/>
                    <a:pt x="89076" y="1249953"/>
                    <a:pt x="129789" y="1360342"/>
                  </a:cubicBezTo>
                  <a:cubicBezTo>
                    <a:pt x="136346" y="1377966"/>
                    <a:pt x="127193" y="1397639"/>
                    <a:pt x="109569" y="1404197"/>
                  </a:cubicBezTo>
                  <a:cubicBezTo>
                    <a:pt x="105744" y="1405700"/>
                    <a:pt x="101645" y="1406383"/>
                    <a:pt x="97820" y="1406383"/>
                  </a:cubicBezTo>
                  <a:close/>
                </a:path>
              </a:pathLst>
            </a:custGeom>
            <a:grpFill/>
            <a:ln w="0"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25BB6667-EFC7-62D1-E8A0-E06D4243F1BE}"/>
                </a:ext>
              </a:extLst>
            </p:cNvPr>
            <p:cNvSpPr/>
            <p:nvPr/>
          </p:nvSpPr>
          <p:spPr>
            <a:xfrm>
              <a:off x="904165" y="3982756"/>
              <a:ext cx="1130948" cy="528771"/>
            </a:xfrm>
            <a:custGeom>
              <a:avLst/>
              <a:gdLst>
                <a:gd name="connsiteX0" fmla="*/ 305166 w 1130948"/>
                <a:gd name="connsiteY0" fmla="*/ 528498 h 528771"/>
                <a:gd name="connsiteX1" fmla="*/ 14029 w 1130948"/>
                <a:gd name="connsiteY1" fmla="*/ 481774 h 528771"/>
                <a:gd name="connsiteX2" fmla="*/ 1050 w 1130948"/>
                <a:gd name="connsiteY2" fmla="*/ 455953 h 528771"/>
                <a:gd name="connsiteX3" fmla="*/ 27008 w 1130948"/>
                <a:gd name="connsiteY3" fmla="*/ 442974 h 528771"/>
                <a:gd name="connsiteX4" fmla="*/ 305302 w 1130948"/>
                <a:gd name="connsiteY4" fmla="*/ 487649 h 528771"/>
                <a:gd name="connsiteX5" fmla="*/ 1092232 w 1130948"/>
                <a:gd name="connsiteY5" fmla="*/ 10983 h 528771"/>
                <a:gd name="connsiteX6" fmla="*/ 1119965 w 1130948"/>
                <a:gd name="connsiteY6" fmla="*/ 2376 h 528771"/>
                <a:gd name="connsiteX7" fmla="*/ 1128572 w 1130948"/>
                <a:gd name="connsiteY7" fmla="*/ 30110 h 528771"/>
                <a:gd name="connsiteX8" fmla="*/ 305302 w 1130948"/>
                <a:gd name="connsiteY8" fmla="*/ 528771 h 528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948" h="528771">
                  <a:moveTo>
                    <a:pt x="305166" y="528498"/>
                  </a:moveTo>
                  <a:cubicBezTo>
                    <a:pt x="205707" y="528498"/>
                    <a:pt x="107750" y="512787"/>
                    <a:pt x="14029" y="481774"/>
                  </a:cubicBezTo>
                  <a:cubicBezTo>
                    <a:pt x="3236" y="478222"/>
                    <a:pt x="-2502" y="466609"/>
                    <a:pt x="1050" y="455953"/>
                  </a:cubicBezTo>
                  <a:cubicBezTo>
                    <a:pt x="4602" y="445160"/>
                    <a:pt x="16215" y="439422"/>
                    <a:pt x="27008" y="442974"/>
                  </a:cubicBezTo>
                  <a:cubicBezTo>
                    <a:pt x="116631" y="472621"/>
                    <a:pt x="210215" y="487649"/>
                    <a:pt x="305302" y="487649"/>
                  </a:cubicBezTo>
                  <a:cubicBezTo>
                    <a:pt x="636332" y="487649"/>
                    <a:pt x="937851" y="304988"/>
                    <a:pt x="1092232" y="10983"/>
                  </a:cubicBezTo>
                  <a:cubicBezTo>
                    <a:pt x="1097560" y="1009"/>
                    <a:pt x="1109856" y="-2952"/>
                    <a:pt x="1119965" y="2376"/>
                  </a:cubicBezTo>
                  <a:cubicBezTo>
                    <a:pt x="1129939" y="7567"/>
                    <a:pt x="1133901" y="20000"/>
                    <a:pt x="1128572" y="30110"/>
                  </a:cubicBezTo>
                  <a:cubicBezTo>
                    <a:pt x="967088" y="337640"/>
                    <a:pt x="651633" y="528771"/>
                    <a:pt x="305302" y="528771"/>
                  </a:cubicBezTo>
                  <a:close/>
                </a:path>
              </a:pathLst>
            </a:custGeom>
            <a:grpFill/>
            <a:ln w="0"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DB6EC0B5-C7B6-0D37-52FF-E7CDD1830E17}"/>
                </a:ext>
              </a:extLst>
            </p:cNvPr>
            <p:cNvSpPr/>
            <p:nvPr/>
          </p:nvSpPr>
          <p:spPr>
            <a:xfrm>
              <a:off x="314483" y="2653090"/>
              <a:ext cx="1207802" cy="701951"/>
            </a:xfrm>
            <a:custGeom>
              <a:avLst/>
              <a:gdLst>
                <a:gd name="connsiteX0" fmla="*/ 20482 w 1207802"/>
                <a:gd name="connsiteY0" fmla="*/ 701952 h 701951"/>
                <a:gd name="connsiteX1" fmla="*/ 14881 w 1207802"/>
                <a:gd name="connsiteY1" fmla="*/ 701132 h 701951"/>
                <a:gd name="connsiteX2" fmla="*/ 809 w 1207802"/>
                <a:gd name="connsiteY2" fmla="*/ 675857 h 701951"/>
                <a:gd name="connsiteX3" fmla="*/ 894848 w 1207802"/>
                <a:gd name="connsiteY3" fmla="*/ 0 h 701951"/>
                <a:gd name="connsiteX4" fmla="*/ 1193909 w 1207802"/>
                <a:gd name="connsiteY4" fmla="*/ 49320 h 701951"/>
                <a:gd name="connsiteX5" fmla="*/ 1206751 w 1207802"/>
                <a:gd name="connsiteY5" fmla="*/ 75277 h 701951"/>
                <a:gd name="connsiteX6" fmla="*/ 1180793 w 1207802"/>
                <a:gd name="connsiteY6" fmla="*/ 88120 h 701951"/>
                <a:gd name="connsiteX7" fmla="*/ 894985 w 1207802"/>
                <a:gd name="connsiteY7" fmla="*/ 40986 h 701951"/>
                <a:gd name="connsiteX8" fmla="*/ 40429 w 1207802"/>
                <a:gd name="connsiteY8" fmla="*/ 687060 h 701951"/>
                <a:gd name="connsiteX9" fmla="*/ 20756 w 1207802"/>
                <a:gd name="connsiteY9" fmla="*/ 701952 h 70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7802" h="701951">
                  <a:moveTo>
                    <a:pt x="20482" y="701952"/>
                  </a:moveTo>
                  <a:cubicBezTo>
                    <a:pt x="18570" y="701952"/>
                    <a:pt x="16794" y="701679"/>
                    <a:pt x="14881" y="701132"/>
                  </a:cubicBezTo>
                  <a:cubicBezTo>
                    <a:pt x="3951" y="697990"/>
                    <a:pt x="-2333" y="686650"/>
                    <a:pt x="809" y="675857"/>
                  </a:cubicBezTo>
                  <a:cubicBezTo>
                    <a:pt x="113657" y="277884"/>
                    <a:pt x="481301" y="0"/>
                    <a:pt x="894848" y="0"/>
                  </a:cubicBezTo>
                  <a:cubicBezTo>
                    <a:pt x="997176" y="0"/>
                    <a:pt x="1097729" y="16668"/>
                    <a:pt x="1193909" y="49320"/>
                  </a:cubicBezTo>
                  <a:cubicBezTo>
                    <a:pt x="1204565" y="53008"/>
                    <a:pt x="1210303" y="64621"/>
                    <a:pt x="1206751" y="75277"/>
                  </a:cubicBezTo>
                  <a:cubicBezTo>
                    <a:pt x="1203062" y="85934"/>
                    <a:pt x="1191450" y="91672"/>
                    <a:pt x="1180793" y="88120"/>
                  </a:cubicBezTo>
                  <a:cubicBezTo>
                    <a:pt x="1088985" y="56834"/>
                    <a:pt x="992805" y="40986"/>
                    <a:pt x="894985" y="40986"/>
                  </a:cubicBezTo>
                  <a:cubicBezTo>
                    <a:pt x="499744" y="40986"/>
                    <a:pt x="148358" y="306574"/>
                    <a:pt x="40429" y="687060"/>
                  </a:cubicBezTo>
                  <a:cubicBezTo>
                    <a:pt x="37833" y="696077"/>
                    <a:pt x="29636" y="701952"/>
                    <a:pt x="20756" y="701952"/>
                  </a:cubicBezTo>
                  <a:close/>
                </a:path>
              </a:pathLst>
            </a:custGeom>
            <a:grpFill/>
            <a:ln w="0"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6823CF87-7B63-3E0B-35F5-651A00C9C07D}"/>
                </a:ext>
              </a:extLst>
            </p:cNvPr>
            <p:cNvSpPr/>
            <p:nvPr/>
          </p:nvSpPr>
          <p:spPr>
            <a:xfrm>
              <a:off x="510980" y="2806787"/>
              <a:ext cx="1112712" cy="463140"/>
            </a:xfrm>
            <a:custGeom>
              <a:avLst/>
              <a:gdLst>
                <a:gd name="connsiteX0" fmla="*/ 20444 w 1112712"/>
                <a:gd name="connsiteY0" fmla="*/ 463141 h 463140"/>
                <a:gd name="connsiteX1" fmla="*/ 11428 w 1112712"/>
                <a:gd name="connsiteY1" fmla="*/ 461091 h 463140"/>
                <a:gd name="connsiteX2" fmla="*/ 2137 w 1112712"/>
                <a:gd name="connsiteY2" fmla="*/ 433631 h 463140"/>
                <a:gd name="connsiteX3" fmla="*/ 698351 w 1112712"/>
                <a:gd name="connsiteY3" fmla="*/ 0 h 463140"/>
                <a:gd name="connsiteX4" fmla="*/ 1102882 w 1112712"/>
                <a:gd name="connsiteY4" fmla="*/ 113804 h 463140"/>
                <a:gd name="connsiteX5" fmla="*/ 1109713 w 1112712"/>
                <a:gd name="connsiteY5" fmla="*/ 141948 h 463140"/>
                <a:gd name="connsiteX6" fmla="*/ 1081569 w 1112712"/>
                <a:gd name="connsiteY6" fmla="*/ 148779 h 463140"/>
                <a:gd name="connsiteX7" fmla="*/ 698488 w 1112712"/>
                <a:gd name="connsiteY7" fmla="*/ 40986 h 463140"/>
                <a:gd name="connsiteX8" fmla="*/ 39025 w 1112712"/>
                <a:gd name="connsiteY8" fmla="*/ 451665 h 463140"/>
                <a:gd name="connsiteX9" fmla="*/ 20581 w 1112712"/>
                <a:gd name="connsiteY9" fmla="*/ 463141 h 46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2712" h="463140">
                  <a:moveTo>
                    <a:pt x="20444" y="463141"/>
                  </a:moveTo>
                  <a:cubicBezTo>
                    <a:pt x="17439" y="463141"/>
                    <a:pt x="14297" y="462458"/>
                    <a:pt x="11428" y="461091"/>
                  </a:cubicBezTo>
                  <a:cubicBezTo>
                    <a:pt x="1318" y="456036"/>
                    <a:pt x="-2918" y="443741"/>
                    <a:pt x="2137" y="433631"/>
                  </a:cubicBezTo>
                  <a:cubicBezTo>
                    <a:pt x="133702" y="166129"/>
                    <a:pt x="400520" y="0"/>
                    <a:pt x="698351" y="0"/>
                  </a:cubicBezTo>
                  <a:cubicBezTo>
                    <a:pt x="841529" y="0"/>
                    <a:pt x="981427" y="39346"/>
                    <a:pt x="1102882" y="113804"/>
                  </a:cubicBezTo>
                  <a:cubicBezTo>
                    <a:pt x="1112582" y="119679"/>
                    <a:pt x="1115588" y="132384"/>
                    <a:pt x="1109713" y="141948"/>
                  </a:cubicBezTo>
                  <a:cubicBezTo>
                    <a:pt x="1103838" y="151648"/>
                    <a:pt x="1091133" y="154653"/>
                    <a:pt x="1081569" y="148779"/>
                  </a:cubicBezTo>
                  <a:cubicBezTo>
                    <a:pt x="966536" y="78283"/>
                    <a:pt x="834015" y="40986"/>
                    <a:pt x="698488" y="40986"/>
                  </a:cubicBezTo>
                  <a:cubicBezTo>
                    <a:pt x="416368" y="40986"/>
                    <a:pt x="163758" y="198372"/>
                    <a:pt x="39025" y="451665"/>
                  </a:cubicBezTo>
                  <a:cubicBezTo>
                    <a:pt x="35473" y="458905"/>
                    <a:pt x="28232" y="463141"/>
                    <a:pt x="20581" y="463141"/>
                  </a:cubicBezTo>
                  <a:close/>
                </a:path>
              </a:pathLst>
            </a:custGeom>
            <a:grpFill/>
            <a:ln w="0"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6576387C-0C11-80D5-65C6-C50EC2362F7A}"/>
                </a:ext>
              </a:extLst>
            </p:cNvPr>
            <p:cNvSpPr/>
            <p:nvPr/>
          </p:nvSpPr>
          <p:spPr>
            <a:xfrm>
              <a:off x="433878" y="3313058"/>
              <a:ext cx="1414682" cy="1044498"/>
            </a:xfrm>
            <a:custGeom>
              <a:avLst/>
              <a:gdLst>
                <a:gd name="connsiteX0" fmla="*/ 775453 w 1414682"/>
                <a:gd name="connsiteY0" fmla="*/ 1044498 h 1044498"/>
                <a:gd name="connsiteX1" fmla="*/ 0 w 1414682"/>
                <a:gd name="connsiteY1" fmla="*/ 269045 h 1044498"/>
                <a:gd name="connsiteX2" fmla="*/ 43035 w 1414682"/>
                <a:gd name="connsiteY2" fmla="*/ 13703 h 1044498"/>
                <a:gd name="connsiteX3" fmla="*/ 69130 w 1414682"/>
                <a:gd name="connsiteY3" fmla="*/ 1134 h 1044498"/>
                <a:gd name="connsiteX4" fmla="*/ 81699 w 1414682"/>
                <a:gd name="connsiteY4" fmla="*/ 27228 h 1044498"/>
                <a:gd name="connsiteX5" fmla="*/ 40986 w 1414682"/>
                <a:gd name="connsiteY5" fmla="*/ 269045 h 1044498"/>
                <a:gd name="connsiteX6" fmla="*/ 775453 w 1414682"/>
                <a:gd name="connsiteY6" fmla="*/ 1003512 h 1044498"/>
                <a:gd name="connsiteX7" fmla="*/ 1377400 w 1414682"/>
                <a:gd name="connsiteY7" fmla="*/ 689970 h 1044498"/>
                <a:gd name="connsiteX8" fmla="*/ 1405953 w 1414682"/>
                <a:gd name="connsiteY8" fmla="*/ 684915 h 1044498"/>
                <a:gd name="connsiteX9" fmla="*/ 1411008 w 1414682"/>
                <a:gd name="connsiteY9" fmla="*/ 713469 h 1044498"/>
                <a:gd name="connsiteX10" fmla="*/ 775453 w 1414682"/>
                <a:gd name="connsiteY10" fmla="*/ 1044498 h 104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682" h="1044498">
                  <a:moveTo>
                    <a:pt x="775453" y="1044498"/>
                  </a:moveTo>
                  <a:cubicBezTo>
                    <a:pt x="347834" y="1044498"/>
                    <a:pt x="0" y="696665"/>
                    <a:pt x="0" y="269045"/>
                  </a:cubicBezTo>
                  <a:cubicBezTo>
                    <a:pt x="0" y="181472"/>
                    <a:pt x="14482" y="95675"/>
                    <a:pt x="43035" y="13703"/>
                  </a:cubicBezTo>
                  <a:cubicBezTo>
                    <a:pt x="46724" y="3047"/>
                    <a:pt x="58473" y="-2555"/>
                    <a:pt x="69130" y="1134"/>
                  </a:cubicBezTo>
                  <a:cubicBezTo>
                    <a:pt x="79786" y="4823"/>
                    <a:pt x="85524" y="16572"/>
                    <a:pt x="81699" y="27228"/>
                  </a:cubicBezTo>
                  <a:cubicBezTo>
                    <a:pt x="54648" y="104828"/>
                    <a:pt x="40986" y="186117"/>
                    <a:pt x="40986" y="269045"/>
                  </a:cubicBezTo>
                  <a:cubicBezTo>
                    <a:pt x="40986" y="673986"/>
                    <a:pt x="370513" y="1003512"/>
                    <a:pt x="775453" y="1003512"/>
                  </a:cubicBezTo>
                  <a:cubicBezTo>
                    <a:pt x="1014811" y="1003512"/>
                    <a:pt x="1239824" y="886293"/>
                    <a:pt x="1377400" y="689970"/>
                  </a:cubicBezTo>
                  <a:cubicBezTo>
                    <a:pt x="1383957" y="680680"/>
                    <a:pt x="1396663" y="678494"/>
                    <a:pt x="1405953" y="684915"/>
                  </a:cubicBezTo>
                  <a:cubicBezTo>
                    <a:pt x="1415243" y="691473"/>
                    <a:pt x="1417429" y="704179"/>
                    <a:pt x="1411008" y="713469"/>
                  </a:cubicBezTo>
                  <a:cubicBezTo>
                    <a:pt x="1265781" y="920721"/>
                    <a:pt x="1028200" y="1044498"/>
                    <a:pt x="775453" y="1044498"/>
                  </a:cubicBezTo>
                  <a:close/>
                </a:path>
              </a:pathLst>
            </a:custGeom>
            <a:grpFill/>
            <a:ln w="0"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124B7E29-FBD6-4BB0-0EC3-358E95F73366}"/>
                </a:ext>
              </a:extLst>
            </p:cNvPr>
            <p:cNvSpPr/>
            <p:nvPr/>
          </p:nvSpPr>
          <p:spPr>
            <a:xfrm>
              <a:off x="597131" y="3859844"/>
              <a:ext cx="962624" cy="405494"/>
            </a:xfrm>
            <a:custGeom>
              <a:avLst/>
              <a:gdLst>
                <a:gd name="connsiteX0" fmla="*/ 612200 w 962624"/>
                <a:gd name="connsiteY0" fmla="*/ 405494 h 405494"/>
                <a:gd name="connsiteX1" fmla="*/ 2193 w 962624"/>
                <a:gd name="connsiteY1" fmla="*/ 29790 h 405494"/>
                <a:gd name="connsiteX2" fmla="*/ 11210 w 962624"/>
                <a:gd name="connsiteY2" fmla="*/ 2193 h 405494"/>
                <a:gd name="connsiteX3" fmla="*/ 38807 w 962624"/>
                <a:gd name="connsiteY3" fmla="*/ 11210 h 405494"/>
                <a:gd name="connsiteX4" fmla="*/ 612337 w 962624"/>
                <a:gd name="connsiteY4" fmla="*/ 364508 h 405494"/>
                <a:gd name="connsiteX5" fmla="*/ 931890 w 962624"/>
                <a:gd name="connsiteY5" fmla="*/ 279258 h 405494"/>
                <a:gd name="connsiteX6" fmla="*/ 959897 w 962624"/>
                <a:gd name="connsiteY6" fmla="*/ 286772 h 405494"/>
                <a:gd name="connsiteX7" fmla="*/ 952383 w 962624"/>
                <a:gd name="connsiteY7" fmla="*/ 314779 h 405494"/>
                <a:gd name="connsiteX8" fmla="*/ 612337 w 962624"/>
                <a:gd name="connsiteY8" fmla="*/ 405494 h 405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2624" h="405494">
                  <a:moveTo>
                    <a:pt x="612200" y="405494"/>
                  </a:moveTo>
                  <a:cubicBezTo>
                    <a:pt x="353169" y="405494"/>
                    <a:pt x="119413" y="261497"/>
                    <a:pt x="2193" y="29790"/>
                  </a:cubicBezTo>
                  <a:cubicBezTo>
                    <a:pt x="-2862" y="19681"/>
                    <a:pt x="1100" y="7385"/>
                    <a:pt x="11210" y="2193"/>
                  </a:cubicBezTo>
                  <a:cubicBezTo>
                    <a:pt x="21320" y="-2862"/>
                    <a:pt x="33616" y="1100"/>
                    <a:pt x="38807" y="11210"/>
                  </a:cubicBezTo>
                  <a:cubicBezTo>
                    <a:pt x="149059" y="229118"/>
                    <a:pt x="368744" y="364508"/>
                    <a:pt x="612337" y="364508"/>
                  </a:cubicBezTo>
                  <a:cubicBezTo>
                    <a:pt x="724501" y="364508"/>
                    <a:pt x="835027" y="334999"/>
                    <a:pt x="931890" y="279258"/>
                  </a:cubicBezTo>
                  <a:cubicBezTo>
                    <a:pt x="941727" y="273657"/>
                    <a:pt x="954159" y="276935"/>
                    <a:pt x="959897" y="286772"/>
                  </a:cubicBezTo>
                  <a:cubicBezTo>
                    <a:pt x="965499" y="296609"/>
                    <a:pt x="962220" y="309178"/>
                    <a:pt x="952383" y="314779"/>
                  </a:cubicBezTo>
                  <a:cubicBezTo>
                    <a:pt x="849235" y="374208"/>
                    <a:pt x="731742" y="405494"/>
                    <a:pt x="612337" y="405494"/>
                  </a:cubicBezTo>
                  <a:close/>
                </a:path>
              </a:pathLst>
            </a:custGeom>
            <a:grpFill/>
            <a:ln w="0"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F8480660-FF8A-9FDE-042E-9469CC456D84}"/>
                </a:ext>
              </a:extLst>
            </p:cNvPr>
            <p:cNvSpPr/>
            <p:nvPr/>
          </p:nvSpPr>
          <p:spPr>
            <a:xfrm>
              <a:off x="812997" y="3106804"/>
              <a:ext cx="1780154" cy="732281"/>
            </a:xfrm>
            <a:custGeom>
              <a:avLst/>
              <a:gdLst>
                <a:gd name="connsiteX0" fmla="*/ 0 w 1780154"/>
                <a:gd name="connsiteY0" fmla="*/ 732281 h 732281"/>
                <a:gd name="connsiteX1" fmla="*/ 148915 w 1780154"/>
                <a:gd name="connsiteY1" fmla="*/ 732281 h 732281"/>
                <a:gd name="connsiteX2" fmla="*/ 148915 w 1780154"/>
                <a:gd name="connsiteY2" fmla="*/ 491831 h 732281"/>
                <a:gd name="connsiteX3" fmla="*/ 241817 w 1780154"/>
                <a:gd name="connsiteY3" fmla="*/ 491831 h 732281"/>
                <a:gd name="connsiteX4" fmla="*/ 374338 w 1780154"/>
                <a:gd name="connsiteY4" fmla="*/ 732281 h 732281"/>
                <a:gd name="connsiteX5" fmla="*/ 545113 w 1780154"/>
                <a:gd name="connsiteY5" fmla="*/ 732281 h 732281"/>
                <a:gd name="connsiteX6" fmla="*/ 390732 w 1780154"/>
                <a:gd name="connsiteY6" fmla="*/ 460408 h 732281"/>
                <a:gd name="connsiteX7" fmla="*/ 524620 w 1780154"/>
                <a:gd name="connsiteY7" fmla="*/ 244549 h 732281"/>
                <a:gd name="connsiteX8" fmla="*/ 524620 w 1780154"/>
                <a:gd name="connsiteY8" fmla="*/ 240451 h 732281"/>
                <a:gd name="connsiteX9" fmla="*/ 464507 w 1780154"/>
                <a:gd name="connsiteY9" fmla="*/ 71042 h 732281"/>
                <a:gd name="connsiteX10" fmla="*/ 269141 w 1780154"/>
                <a:gd name="connsiteY10" fmla="*/ 1366 h 732281"/>
                <a:gd name="connsiteX11" fmla="*/ 0 w 1780154"/>
                <a:gd name="connsiteY11" fmla="*/ 1366 h 732281"/>
                <a:gd name="connsiteX12" fmla="*/ 0 w 1780154"/>
                <a:gd name="connsiteY12" fmla="*/ 732281 h 732281"/>
                <a:gd name="connsiteX13" fmla="*/ 147549 w 1780154"/>
                <a:gd name="connsiteY13" fmla="*/ 357944 h 732281"/>
                <a:gd name="connsiteX14" fmla="*/ 147549 w 1780154"/>
                <a:gd name="connsiteY14" fmla="*/ 136620 h 732281"/>
                <a:gd name="connsiteX15" fmla="*/ 254113 w 1780154"/>
                <a:gd name="connsiteY15" fmla="*/ 136620 h 732281"/>
                <a:gd name="connsiteX16" fmla="*/ 374338 w 1780154"/>
                <a:gd name="connsiteY16" fmla="*/ 245915 h 732281"/>
                <a:gd name="connsiteX17" fmla="*/ 374338 w 1780154"/>
                <a:gd name="connsiteY17" fmla="*/ 247282 h 732281"/>
                <a:gd name="connsiteX18" fmla="*/ 256845 w 1780154"/>
                <a:gd name="connsiteY18" fmla="*/ 356577 h 732281"/>
                <a:gd name="connsiteX19" fmla="*/ 147549 w 1780154"/>
                <a:gd name="connsiteY19" fmla="*/ 357944 h 732281"/>
                <a:gd name="connsiteX20" fmla="*/ 640746 w 1780154"/>
                <a:gd name="connsiteY20" fmla="*/ 732281 h 732281"/>
                <a:gd name="connsiteX21" fmla="*/ 786929 w 1780154"/>
                <a:gd name="connsiteY21" fmla="*/ 732281 h 732281"/>
                <a:gd name="connsiteX22" fmla="*/ 786929 w 1780154"/>
                <a:gd name="connsiteY22" fmla="*/ 289634 h 732281"/>
                <a:gd name="connsiteX23" fmla="*/ 1071098 w 1780154"/>
                <a:gd name="connsiteY23" fmla="*/ 732281 h 732281"/>
                <a:gd name="connsiteX24" fmla="*/ 1198154 w 1780154"/>
                <a:gd name="connsiteY24" fmla="*/ 732281 h 732281"/>
                <a:gd name="connsiteX25" fmla="*/ 1198154 w 1780154"/>
                <a:gd name="connsiteY25" fmla="*/ 0 h 732281"/>
                <a:gd name="connsiteX26" fmla="*/ 1051971 w 1780154"/>
                <a:gd name="connsiteY26" fmla="*/ 0 h 732281"/>
                <a:gd name="connsiteX27" fmla="*/ 1051971 w 1780154"/>
                <a:gd name="connsiteY27" fmla="*/ 426253 h 732281"/>
                <a:gd name="connsiteX28" fmla="*/ 777366 w 1780154"/>
                <a:gd name="connsiteY28" fmla="*/ 0 h 732281"/>
                <a:gd name="connsiteX29" fmla="*/ 640746 w 1780154"/>
                <a:gd name="connsiteY29" fmla="*/ 0 h 732281"/>
                <a:gd name="connsiteX30" fmla="*/ 640746 w 1780154"/>
                <a:gd name="connsiteY30" fmla="*/ 732281 h 732281"/>
                <a:gd name="connsiteX31" fmla="*/ 640746 w 1780154"/>
                <a:gd name="connsiteY31" fmla="*/ 732281 h 732281"/>
                <a:gd name="connsiteX32" fmla="*/ 1341605 w 1780154"/>
                <a:gd name="connsiteY32" fmla="*/ 732281 h 732281"/>
                <a:gd name="connsiteX33" fmla="*/ 1780154 w 1780154"/>
                <a:gd name="connsiteY33" fmla="*/ 732281 h 732281"/>
                <a:gd name="connsiteX34" fmla="*/ 1780154 w 1780154"/>
                <a:gd name="connsiteY34" fmla="*/ 592929 h 732281"/>
                <a:gd name="connsiteX35" fmla="*/ 1490521 w 1780154"/>
                <a:gd name="connsiteY35" fmla="*/ 592929 h 732281"/>
                <a:gd name="connsiteX36" fmla="*/ 1490521 w 1780154"/>
                <a:gd name="connsiteY36" fmla="*/ 0 h 732281"/>
                <a:gd name="connsiteX37" fmla="*/ 1341605 w 1780154"/>
                <a:gd name="connsiteY37" fmla="*/ 0 h 732281"/>
                <a:gd name="connsiteX38" fmla="*/ 1341605 w 1780154"/>
                <a:gd name="connsiteY38" fmla="*/ 732281 h 732281"/>
                <a:gd name="connsiteX39" fmla="*/ 1341605 w 1780154"/>
                <a:gd name="connsiteY39" fmla="*/ 732281 h 732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80154" h="732281">
                  <a:moveTo>
                    <a:pt x="0" y="732281"/>
                  </a:moveTo>
                  <a:lnTo>
                    <a:pt x="148915" y="732281"/>
                  </a:lnTo>
                  <a:lnTo>
                    <a:pt x="148915" y="491831"/>
                  </a:lnTo>
                  <a:lnTo>
                    <a:pt x="241817" y="491831"/>
                  </a:lnTo>
                  <a:lnTo>
                    <a:pt x="374338" y="732281"/>
                  </a:lnTo>
                  <a:lnTo>
                    <a:pt x="545113" y="732281"/>
                  </a:lnTo>
                  <a:lnTo>
                    <a:pt x="390732" y="460408"/>
                  </a:lnTo>
                  <a:cubicBezTo>
                    <a:pt x="469972" y="424887"/>
                    <a:pt x="524620" y="355211"/>
                    <a:pt x="524620" y="244549"/>
                  </a:cubicBezTo>
                  <a:lnTo>
                    <a:pt x="524620" y="240451"/>
                  </a:lnTo>
                  <a:cubicBezTo>
                    <a:pt x="524620" y="168042"/>
                    <a:pt x="502760" y="110662"/>
                    <a:pt x="464507" y="71042"/>
                  </a:cubicBezTo>
                  <a:cubicBezTo>
                    <a:pt x="419422" y="24592"/>
                    <a:pt x="352479" y="1366"/>
                    <a:pt x="269141" y="1366"/>
                  </a:cubicBezTo>
                  <a:lnTo>
                    <a:pt x="0" y="1366"/>
                  </a:lnTo>
                  <a:lnTo>
                    <a:pt x="0" y="732281"/>
                  </a:lnTo>
                  <a:close/>
                  <a:moveTo>
                    <a:pt x="147549" y="357944"/>
                  </a:moveTo>
                  <a:lnTo>
                    <a:pt x="147549" y="136620"/>
                  </a:lnTo>
                  <a:lnTo>
                    <a:pt x="254113" y="136620"/>
                  </a:lnTo>
                  <a:cubicBezTo>
                    <a:pt x="330620" y="136620"/>
                    <a:pt x="374338" y="173507"/>
                    <a:pt x="374338" y="245915"/>
                  </a:cubicBezTo>
                  <a:lnTo>
                    <a:pt x="374338" y="247282"/>
                  </a:lnTo>
                  <a:cubicBezTo>
                    <a:pt x="374338" y="312859"/>
                    <a:pt x="333352" y="356577"/>
                    <a:pt x="256845" y="356577"/>
                  </a:cubicBezTo>
                  <a:lnTo>
                    <a:pt x="147549" y="357944"/>
                  </a:lnTo>
                  <a:close/>
                  <a:moveTo>
                    <a:pt x="640746" y="732281"/>
                  </a:moveTo>
                  <a:lnTo>
                    <a:pt x="786929" y="732281"/>
                  </a:lnTo>
                  <a:lnTo>
                    <a:pt x="786929" y="289634"/>
                  </a:lnTo>
                  <a:lnTo>
                    <a:pt x="1071098" y="732281"/>
                  </a:lnTo>
                  <a:lnTo>
                    <a:pt x="1198154" y="732281"/>
                  </a:lnTo>
                  <a:lnTo>
                    <a:pt x="1198154" y="0"/>
                  </a:lnTo>
                  <a:lnTo>
                    <a:pt x="1051971" y="0"/>
                  </a:lnTo>
                  <a:lnTo>
                    <a:pt x="1051971" y="426253"/>
                  </a:lnTo>
                  <a:lnTo>
                    <a:pt x="777366" y="0"/>
                  </a:lnTo>
                  <a:lnTo>
                    <a:pt x="640746" y="0"/>
                  </a:lnTo>
                  <a:lnTo>
                    <a:pt x="640746" y="732281"/>
                  </a:lnTo>
                  <a:lnTo>
                    <a:pt x="640746" y="732281"/>
                  </a:lnTo>
                  <a:close/>
                  <a:moveTo>
                    <a:pt x="1341605" y="732281"/>
                  </a:moveTo>
                  <a:lnTo>
                    <a:pt x="1780154" y="732281"/>
                  </a:lnTo>
                  <a:lnTo>
                    <a:pt x="1780154" y="592929"/>
                  </a:lnTo>
                  <a:lnTo>
                    <a:pt x="1490521" y="592929"/>
                  </a:lnTo>
                  <a:lnTo>
                    <a:pt x="1490521" y="0"/>
                  </a:lnTo>
                  <a:lnTo>
                    <a:pt x="1341605" y="0"/>
                  </a:lnTo>
                  <a:lnTo>
                    <a:pt x="1341605" y="732281"/>
                  </a:lnTo>
                  <a:lnTo>
                    <a:pt x="1341605" y="732281"/>
                  </a:lnTo>
                  <a:close/>
                </a:path>
              </a:pathLst>
            </a:custGeom>
            <a:grpFill/>
            <a:ln w="0"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F3884FFB-3128-A40B-02BD-CBD233FF79DE}"/>
                </a:ext>
              </a:extLst>
            </p:cNvPr>
            <p:cNvSpPr/>
            <p:nvPr/>
          </p:nvSpPr>
          <p:spPr>
            <a:xfrm>
              <a:off x="2365680" y="3109536"/>
              <a:ext cx="80879" cy="81425"/>
            </a:xfrm>
            <a:custGeom>
              <a:avLst/>
              <a:gdLst>
                <a:gd name="connsiteX0" fmla="*/ 40440 w 80879"/>
                <a:gd name="connsiteY0" fmla="*/ 81425 h 81425"/>
                <a:gd name="connsiteX1" fmla="*/ 80879 w 80879"/>
                <a:gd name="connsiteY1" fmla="*/ 40713 h 81425"/>
                <a:gd name="connsiteX2" fmla="*/ 80879 w 80879"/>
                <a:gd name="connsiteY2" fmla="*/ 40439 h 81425"/>
                <a:gd name="connsiteX3" fmla="*/ 40440 w 80879"/>
                <a:gd name="connsiteY3" fmla="*/ 0 h 81425"/>
                <a:gd name="connsiteX4" fmla="*/ 0 w 80879"/>
                <a:gd name="connsiteY4" fmla="*/ 40576 h 81425"/>
                <a:gd name="connsiteX5" fmla="*/ 0 w 80879"/>
                <a:gd name="connsiteY5" fmla="*/ 40849 h 81425"/>
                <a:gd name="connsiteX6" fmla="*/ 40440 w 80879"/>
                <a:gd name="connsiteY6" fmla="*/ 81289 h 81425"/>
                <a:gd name="connsiteX7" fmla="*/ 40440 w 80879"/>
                <a:gd name="connsiteY7" fmla="*/ 81289 h 81425"/>
                <a:gd name="connsiteX8" fmla="*/ 40440 w 80879"/>
                <a:gd name="connsiteY8" fmla="*/ 76917 h 81425"/>
                <a:gd name="connsiteX9" fmla="*/ 4645 w 80879"/>
                <a:gd name="connsiteY9" fmla="*/ 40849 h 81425"/>
                <a:gd name="connsiteX10" fmla="*/ 4645 w 80879"/>
                <a:gd name="connsiteY10" fmla="*/ 40576 h 81425"/>
                <a:gd name="connsiteX11" fmla="*/ 40440 w 80879"/>
                <a:gd name="connsiteY11" fmla="*/ 4372 h 81425"/>
                <a:gd name="connsiteX12" fmla="*/ 76234 w 80879"/>
                <a:gd name="connsiteY12" fmla="*/ 40439 h 81425"/>
                <a:gd name="connsiteX13" fmla="*/ 76234 w 80879"/>
                <a:gd name="connsiteY13" fmla="*/ 40713 h 81425"/>
                <a:gd name="connsiteX14" fmla="*/ 40440 w 80879"/>
                <a:gd name="connsiteY14" fmla="*/ 76917 h 81425"/>
                <a:gd name="connsiteX15" fmla="*/ 40440 w 80879"/>
                <a:gd name="connsiteY15" fmla="*/ 76917 h 81425"/>
                <a:gd name="connsiteX16" fmla="*/ 23635 w 80879"/>
                <a:gd name="connsiteY16" fmla="*/ 60932 h 81425"/>
                <a:gd name="connsiteX17" fmla="*/ 33882 w 80879"/>
                <a:gd name="connsiteY17" fmla="*/ 60932 h 81425"/>
                <a:gd name="connsiteX18" fmla="*/ 33882 w 80879"/>
                <a:gd name="connsiteY18" fmla="*/ 47680 h 81425"/>
                <a:gd name="connsiteX19" fmla="*/ 40440 w 80879"/>
                <a:gd name="connsiteY19" fmla="*/ 47680 h 81425"/>
                <a:gd name="connsiteX20" fmla="*/ 49456 w 80879"/>
                <a:gd name="connsiteY20" fmla="*/ 60932 h 81425"/>
                <a:gd name="connsiteX21" fmla="*/ 61752 w 80879"/>
                <a:gd name="connsiteY21" fmla="*/ 60932 h 81425"/>
                <a:gd name="connsiteX22" fmla="*/ 51096 w 80879"/>
                <a:gd name="connsiteY22" fmla="*/ 45904 h 81425"/>
                <a:gd name="connsiteX23" fmla="*/ 60386 w 80879"/>
                <a:gd name="connsiteY23" fmla="*/ 32925 h 81425"/>
                <a:gd name="connsiteX24" fmla="*/ 43445 w 80879"/>
                <a:gd name="connsiteY24" fmla="*/ 18990 h 81425"/>
                <a:gd name="connsiteX25" fmla="*/ 23635 w 80879"/>
                <a:gd name="connsiteY25" fmla="*/ 18990 h 81425"/>
                <a:gd name="connsiteX26" fmla="*/ 23635 w 80879"/>
                <a:gd name="connsiteY26" fmla="*/ 61069 h 81425"/>
                <a:gd name="connsiteX27" fmla="*/ 23635 w 80879"/>
                <a:gd name="connsiteY27" fmla="*/ 61069 h 81425"/>
                <a:gd name="connsiteX28" fmla="*/ 33882 w 80879"/>
                <a:gd name="connsiteY28" fmla="*/ 39346 h 81425"/>
                <a:gd name="connsiteX29" fmla="*/ 33882 w 80879"/>
                <a:gd name="connsiteY29" fmla="*/ 27734 h 81425"/>
                <a:gd name="connsiteX30" fmla="*/ 42762 w 80879"/>
                <a:gd name="connsiteY30" fmla="*/ 27734 h 81425"/>
                <a:gd name="connsiteX31" fmla="*/ 50003 w 80879"/>
                <a:gd name="connsiteY31" fmla="*/ 33608 h 81425"/>
                <a:gd name="connsiteX32" fmla="*/ 42762 w 80879"/>
                <a:gd name="connsiteY32" fmla="*/ 39483 h 81425"/>
                <a:gd name="connsiteX33" fmla="*/ 33882 w 80879"/>
                <a:gd name="connsiteY33" fmla="*/ 39483 h 8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0879" h="81425">
                  <a:moveTo>
                    <a:pt x="40440" y="81425"/>
                  </a:moveTo>
                  <a:cubicBezTo>
                    <a:pt x="62982" y="81425"/>
                    <a:pt x="80879" y="62845"/>
                    <a:pt x="80879" y="40713"/>
                  </a:cubicBezTo>
                  <a:lnTo>
                    <a:pt x="80879" y="40439"/>
                  </a:lnTo>
                  <a:cubicBezTo>
                    <a:pt x="80879" y="18444"/>
                    <a:pt x="63255" y="0"/>
                    <a:pt x="40440" y="0"/>
                  </a:cubicBezTo>
                  <a:cubicBezTo>
                    <a:pt x="17624" y="0"/>
                    <a:pt x="0" y="18580"/>
                    <a:pt x="0" y="40576"/>
                  </a:cubicBezTo>
                  <a:lnTo>
                    <a:pt x="0" y="40849"/>
                  </a:lnTo>
                  <a:cubicBezTo>
                    <a:pt x="0" y="62982"/>
                    <a:pt x="17624" y="81289"/>
                    <a:pt x="40440" y="81289"/>
                  </a:cubicBezTo>
                  <a:lnTo>
                    <a:pt x="40440" y="81289"/>
                  </a:lnTo>
                  <a:close/>
                  <a:moveTo>
                    <a:pt x="40440" y="76917"/>
                  </a:moveTo>
                  <a:cubicBezTo>
                    <a:pt x="19947" y="76917"/>
                    <a:pt x="4645" y="60659"/>
                    <a:pt x="4645" y="40849"/>
                  </a:cubicBezTo>
                  <a:lnTo>
                    <a:pt x="4645" y="40576"/>
                  </a:lnTo>
                  <a:cubicBezTo>
                    <a:pt x="4645" y="20903"/>
                    <a:pt x="20220" y="4372"/>
                    <a:pt x="40440" y="4372"/>
                  </a:cubicBezTo>
                  <a:cubicBezTo>
                    <a:pt x="60659" y="4372"/>
                    <a:pt x="76234" y="20630"/>
                    <a:pt x="76234" y="40439"/>
                  </a:cubicBezTo>
                  <a:lnTo>
                    <a:pt x="76234" y="40713"/>
                  </a:lnTo>
                  <a:cubicBezTo>
                    <a:pt x="76234" y="60523"/>
                    <a:pt x="60659" y="76917"/>
                    <a:pt x="40440" y="76917"/>
                  </a:cubicBezTo>
                  <a:lnTo>
                    <a:pt x="40440" y="76917"/>
                  </a:lnTo>
                  <a:close/>
                  <a:moveTo>
                    <a:pt x="23635" y="60932"/>
                  </a:moveTo>
                  <a:lnTo>
                    <a:pt x="33882" y="60932"/>
                  </a:lnTo>
                  <a:lnTo>
                    <a:pt x="33882" y="47680"/>
                  </a:lnTo>
                  <a:lnTo>
                    <a:pt x="40440" y="47680"/>
                  </a:lnTo>
                  <a:lnTo>
                    <a:pt x="49456" y="60932"/>
                  </a:lnTo>
                  <a:lnTo>
                    <a:pt x="61752" y="60932"/>
                  </a:lnTo>
                  <a:lnTo>
                    <a:pt x="51096" y="45904"/>
                  </a:lnTo>
                  <a:cubicBezTo>
                    <a:pt x="56697" y="43992"/>
                    <a:pt x="60386" y="39620"/>
                    <a:pt x="60386" y="32925"/>
                  </a:cubicBezTo>
                  <a:cubicBezTo>
                    <a:pt x="60386" y="23362"/>
                    <a:pt x="53145" y="18990"/>
                    <a:pt x="43445" y="18990"/>
                  </a:cubicBezTo>
                  <a:lnTo>
                    <a:pt x="23635" y="18990"/>
                  </a:lnTo>
                  <a:lnTo>
                    <a:pt x="23635" y="61069"/>
                  </a:lnTo>
                  <a:lnTo>
                    <a:pt x="23635" y="61069"/>
                  </a:lnTo>
                  <a:close/>
                  <a:moveTo>
                    <a:pt x="33882" y="39346"/>
                  </a:moveTo>
                  <a:lnTo>
                    <a:pt x="33882" y="27734"/>
                  </a:lnTo>
                  <a:lnTo>
                    <a:pt x="42762" y="27734"/>
                  </a:lnTo>
                  <a:cubicBezTo>
                    <a:pt x="47134" y="27734"/>
                    <a:pt x="50003" y="29783"/>
                    <a:pt x="50003" y="33608"/>
                  </a:cubicBezTo>
                  <a:cubicBezTo>
                    <a:pt x="50003" y="37161"/>
                    <a:pt x="47407" y="39483"/>
                    <a:pt x="42762" y="39483"/>
                  </a:cubicBezTo>
                  <a:lnTo>
                    <a:pt x="33882" y="39483"/>
                  </a:lnTo>
                  <a:close/>
                </a:path>
              </a:pathLst>
            </a:custGeom>
            <a:grp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779151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RNLNC202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4E8D65-F632-345D-C429-6F32BDE073B8}"/>
              </a:ext>
            </a:extLst>
          </p:cNvPr>
          <p:cNvSpPr/>
          <p:nvPr userDrawn="1"/>
        </p:nvSpPr>
        <p:spPr>
          <a:xfrm>
            <a:off x="0" y="0"/>
            <a:ext cx="9143999" cy="51435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aphic 6">
            <a:extLst>
              <a:ext uri="{FF2B5EF4-FFF2-40B4-BE49-F238E27FC236}">
                <a16:creationId xmlns:a16="http://schemas.microsoft.com/office/drawing/2014/main" id="{367A22C4-0593-BF2C-B0C3-DB7C734DCBE5}"/>
              </a:ext>
            </a:extLst>
          </p:cNvPr>
          <p:cNvGrpSpPr/>
          <p:nvPr userDrawn="1"/>
        </p:nvGrpSpPr>
        <p:grpSpPr>
          <a:xfrm>
            <a:off x="1287155" y="933137"/>
            <a:ext cx="6659590" cy="2929003"/>
            <a:chOff x="1104518" y="1109691"/>
            <a:chExt cx="5957697" cy="2620298"/>
          </a:xfrm>
        </p:grpSpPr>
        <p:grpSp>
          <p:nvGrpSpPr>
            <p:cNvPr id="4" name="Graphic 6">
              <a:extLst>
                <a:ext uri="{FF2B5EF4-FFF2-40B4-BE49-F238E27FC236}">
                  <a16:creationId xmlns:a16="http://schemas.microsoft.com/office/drawing/2014/main" id="{579B86AE-2A4C-0666-12F8-C335C781D4E4}"/>
                </a:ext>
              </a:extLst>
            </p:cNvPr>
            <p:cNvGrpSpPr/>
            <p:nvPr/>
          </p:nvGrpSpPr>
          <p:grpSpPr>
            <a:xfrm>
              <a:off x="1112424" y="1797176"/>
              <a:ext cx="5899498" cy="403764"/>
              <a:chOff x="1112424" y="1797176"/>
              <a:chExt cx="5899498" cy="403764"/>
            </a:xfrm>
            <a:solidFill>
              <a:srgbClr val="002D5D"/>
            </a:solidFill>
          </p:grpSpPr>
          <p:sp>
            <p:nvSpPr>
              <p:cNvPr id="80" name="Freeform: Shape 79">
                <a:extLst>
                  <a:ext uri="{FF2B5EF4-FFF2-40B4-BE49-F238E27FC236}">
                    <a16:creationId xmlns:a16="http://schemas.microsoft.com/office/drawing/2014/main" id="{8858EEC6-0B64-44A9-D9EC-38F8603149C0}"/>
                  </a:ext>
                </a:extLst>
              </p:cNvPr>
              <p:cNvSpPr/>
              <p:nvPr/>
            </p:nvSpPr>
            <p:spPr>
              <a:xfrm>
                <a:off x="1112424" y="1916900"/>
                <a:ext cx="122967" cy="277373"/>
              </a:xfrm>
              <a:custGeom>
                <a:avLst/>
                <a:gdLst>
                  <a:gd name="connsiteX0" fmla="*/ 0 w 122967"/>
                  <a:gd name="connsiteY0" fmla="*/ 6482 h 277373"/>
                  <a:gd name="connsiteX1" fmla="*/ 11335 w 122967"/>
                  <a:gd name="connsiteY1" fmla="*/ 6482 h 277373"/>
                  <a:gd name="connsiteX2" fmla="*/ 11335 w 122967"/>
                  <a:gd name="connsiteY2" fmla="*/ 93159 h 277373"/>
                  <a:gd name="connsiteX3" fmla="*/ 122968 w 122967"/>
                  <a:gd name="connsiteY3" fmla="*/ 5 h 277373"/>
                  <a:gd name="connsiteX4" fmla="*/ 122968 w 122967"/>
                  <a:gd name="connsiteY4" fmla="*/ 10863 h 277373"/>
                  <a:gd name="connsiteX5" fmla="*/ 120301 w 122967"/>
                  <a:gd name="connsiteY5" fmla="*/ 10863 h 277373"/>
                  <a:gd name="connsiteX6" fmla="*/ 11430 w 122967"/>
                  <a:gd name="connsiteY6" fmla="*/ 137070 h 277373"/>
                  <a:gd name="connsiteX7" fmla="*/ 11430 w 122967"/>
                  <a:gd name="connsiteY7" fmla="*/ 277373 h 277373"/>
                  <a:gd name="connsiteX8" fmla="*/ 95 w 122967"/>
                  <a:gd name="connsiteY8" fmla="*/ 277373 h 277373"/>
                  <a:gd name="connsiteX9" fmla="*/ 95 w 122967"/>
                  <a:gd name="connsiteY9" fmla="*/ 6577 h 27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967" h="277373">
                    <a:moveTo>
                      <a:pt x="0" y="6482"/>
                    </a:moveTo>
                    <a:lnTo>
                      <a:pt x="11335" y="6482"/>
                    </a:lnTo>
                    <a:lnTo>
                      <a:pt x="11335" y="93159"/>
                    </a:lnTo>
                    <a:cubicBezTo>
                      <a:pt x="23813" y="48201"/>
                      <a:pt x="62770" y="-567"/>
                      <a:pt x="122968" y="5"/>
                    </a:cubicBezTo>
                    <a:lnTo>
                      <a:pt x="122968" y="10863"/>
                    </a:lnTo>
                    <a:lnTo>
                      <a:pt x="120301" y="10863"/>
                    </a:lnTo>
                    <a:cubicBezTo>
                      <a:pt x="52578" y="10863"/>
                      <a:pt x="11430" y="85063"/>
                      <a:pt x="11430" y="137070"/>
                    </a:cubicBezTo>
                    <a:lnTo>
                      <a:pt x="11430" y="277373"/>
                    </a:lnTo>
                    <a:lnTo>
                      <a:pt x="95" y="277373"/>
                    </a:lnTo>
                    <a:lnTo>
                      <a:pt x="95" y="6577"/>
                    </a:lnTo>
                    <a:close/>
                  </a:path>
                </a:pathLst>
              </a:custGeom>
              <a:solidFill>
                <a:srgbClr val="002D5D"/>
              </a:solidFill>
              <a:ln w="0"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860FF5FF-DB9D-F9E3-7BB9-A5C15748E688}"/>
                  </a:ext>
                </a:extLst>
              </p:cNvPr>
              <p:cNvSpPr/>
              <p:nvPr/>
            </p:nvSpPr>
            <p:spPr>
              <a:xfrm>
                <a:off x="1299304" y="1916905"/>
                <a:ext cx="233934" cy="277272"/>
              </a:xfrm>
              <a:custGeom>
                <a:avLst/>
                <a:gdLst>
                  <a:gd name="connsiteX0" fmla="*/ 0 w 233934"/>
                  <a:gd name="connsiteY0" fmla="*/ 6477 h 277272"/>
                  <a:gd name="connsiteX1" fmla="*/ 11335 w 233934"/>
                  <a:gd name="connsiteY1" fmla="*/ 6477 h 277272"/>
                  <a:gd name="connsiteX2" fmla="*/ 11335 w 233934"/>
                  <a:gd name="connsiteY2" fmla="*/ 80677 h 277272"/>
                  <a:gd name="connsiteX3" fmla="*/ 120205 w 233934"/>
                  <a:gd name="connsiteY3" fmla="*/ 0 h 277272"/>
                  <a:gd name="connsiteX4" fmla="*/ 233934 w 233934"/>
                  <a:gd name="connsiteY4" fmla="*/ 124015 h 277272"/>
                  <a:gd name="connsiteX5" fmla="*/ 233934 w 233934"/>
                  <a:gd name="connsiteY5" fmla="*/ 277273 h 277272"/>
                  <a:gd name="connsiteX6" fmla="*/ 222599 w 233934"/>
                  <a:gd name="connsiteY6" fmla="*/ 277273 h 277272"/>
                  <a:gd name="connsiteX7" fmla="*/ 222599 w 233934"/>
                  <a:gd name="connsiteY7" fmla="*/ 125063 h 277272"/>
                  <a:gd name="connsiteX8" fmla="*/ 119158 w 233934"/>
                  <a:gd name="connsiteY8" fmla="*/ 10763 h 277272"/>
                  <a:gd name="connsiteX9" fmla="*/ 11335 w 233934"/>
                  <a:gd name="connsiteY9" fmla="*/ 127254 h 277272"/>
                  <a:gd name="connsiteX10" fmla="*/ 11335 w 233934"/>
                  <a:gd name="connsiteY10" fmla="*/ 277273 h 277272"/>
                  <a:gd name="connsiteX11" fmla="*/ 0 w 233934"/>
                  <a:gd name="connsiteY11" fmla="*/ 277273 h 277272"/>
                  <a:gd name="connsiteX12" fmla="*/ 0 w 233934"/>
                  <a:gd name="connsiteY12" fmla="*/ 6477 h 27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3934" h="277272">
                    <a:moveTo>
                      <a:pt x="0" y="6477"/>
                    </a:moveTo>
                    <a:lnTo>
                      <a:pt x="11335" y="6477"/>
                    </a:lnTo>
                    <a:lnTo>
                      <a:pt x="11335" y="80677"/>
                    </a:lnTo>
                    <a:cubicBezTo>
                      <a:pt x="20003" y="47625"/>
                      <a:pt x="55721" y="0"/>
                      <a:pt x="120205" y="0"/>
                    </a:cubicBezTo>
                    <a:cubicBezTo>
                      <a:pt x="193358" y="0"/>
                      <a:pt x="233934" y="49340"/>
                      <a:pt x="233934" y="124015"/>
                    </a:cubicBezTo>
                    <a:lnTo>
                      <a:pt x="233934" y="277273"/>
                    </a:lnTo>
                    <a:lnTo>
                      <a:pt x="222599" y="277273"/>
                    </a:lnTo>
                    <a:lnTo>
                      <a:pt x="222599" y="125063"/>
                    </a:lnTo>
                    <a:cubicBezTo>
                      <a:pt x="222599" y="57340"/>
                      <a:pt x="187357" y="10763"/>
                      <a:pt x="119158" y="10763"/>
                    </a:cubicBezTo>
                    <a:cubicBezTo>
                      <a:pt x="59055" y="10763"/>
                      <a:pt x="11335" y="62198"/>
                      <a:pt x="11335" y="127254"/>
                    </a:cubicBezTo>
                    <a:lnTo>
                      <a:pt x="11335" y="277273"/>
                    </a:lnTo>
                    <a:lnTo>
                      <a:pt x="0" y="277273"/>
                    </a:lnTo>
                    <a:lnTo>
                      <a:pt x="0" y="6477"/>
                    </a:lnTo>
                    <a:close/>
                  </a:path>
                </a:pathLst>
              </a:custGeom>
              <a:solidFill>
                <a:srgbClr val="002D5D"/>
              </a:solidFill>
              <a:ln w="0"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4710FAC4-A9AF-F794-2EA6-6F5734E4248B}"/>
                  </a:ext>
                </a:extLst>
              </p:cNvPr>
              <p:cNvSpPr/>
              <p:nvPr/>
            </p:nvSpPr>
            <p:spPr>
              <a:xfrm>
                <a:off x="1637251" y="1798795"/>
                <a:ext cx="11334" cy="395382"/>
              </a:xfrm>
              <a:custGeom>
                <a:avLst/>
                <a:gdLst>
                  <a:gd name="connsiteX0" fmla="*/ 0 w 11334"/>
                  <a:gd name="connsiteY0" fmla="*/ 0 h 395382"/>
                  <a:gd name="connsiteX1" fmla="*/ 11335 w 11334"/>
                  <a:gd name="connsiteY1" fmla="*/ 0 h 395382"/>
                  <a:gd name="connsiteX2" fmla="*/ 11335 w 11334"/>
                  <a:gd name="connsiteY2" fmla="*/ 395383 h 395382"/>
                  <a:gd name="connsiteX3" fmla="*/ 0 w 11334"/>
                  <a:gd name="connsiteY3" fmla="*/ 395383 h 395382"/>
                  <a:gd name="connsiteX4" fmla="*/ 0 w 11334"/>
                  <a:gd name="connsiteY4" fmla="*/ 0 h 395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 h="395382">
                    <a:moveTo>
                      <a:pt x="0" y="0"/>
                    </a:moveTo>
                    <a:lnTo>
                      <a:pt x="11335" y="0"/>
                    </a:lnTo>
                    <a:lnTo>
                      <a:pt x="11335" y="395383"/>
                    </a:lnTo>
                    <a:lnTo>
                      <a:pt x="0" y="395383"/>
                    </a:lnTo>
                    <a:lnTo>
                      <a:pt x="0" y="0"/>
                    </a:lnTo>
                    <a:close/>
                  </a:path>
                </a:pathLst>
              </a:custGeom>
              <a:solidFill>
                <a:srgbClr val="002D5D"/>
              </a:solidFill>
              <a:ln w="0"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DB3627FA-2ABB-FE4D-BB3E-1AAD3C5D65AE}"/>
                  </a:ext>
                </a:extLst>
              </p:cNvPr>
              <p:cNvSpPr/>
              <p:nvPr/>
            </p:nvSpPr>
            <p:spPr>
              <a:xfrm>
                <a:off x="1914619" y="1916905"/>
                <a:ext cx="233933" cy="277272"/>
              </a:xfrm>
              <a:custGeom>
                <a:avLst/>
                <a:gdLst>
                  <a:gd name="connsiteX0" fmla="*/ 0 w 233933"/>
                  <a:gd name="connsiteY0" fmla="*/ 6477 h 277272"/>
                  <a:gd name="connsiteX1" fmla="*/ 11335 w 233933"/>
                  <a:gd name="connsiteY1" fmla="*/ 6477 h 277272"/>
                  <a:gd name="connsiteX2" fmla="*/ 11335 w 233933"/>
                  <a:gd name="connsiteY2" fmla="*/ 80677 h 277272"/>
                  <a:gd name="connsiteX3" fmla="*/ 120205 w 233933"/>
                  <a:gd name="connsiteY3" fmla="*/ 0 h 277272"/>
                  <a:gd name="connsiteX4" fmla="*/ 233934 w 233933"/>
                  <a:gd name="connsiteY4" fmla="*/ 124015 h 277272"/>
                  <a:gd name="connsiteX5" fmla="*/ 233934 w 233933"/>
                  <a:gd name="connsiteY5" fmla="*/ 277273 h 277272"/>
                  <a:gd name="connsiteX6" fmla="*/ 222599 w 233933"/>
                  <a:gd name="connsiteY6" fmla="*/ 277273 h 277272"/>
                  <a:gd name="connsiteX7" fmla="*/ 222599 w 233933"/>
                  <a:gd name="connsiteY7" fmla="*/ 125063 h 277272"/>
                  <a:gd name="connsiteX8" fmla="*/ 119158 w 233933"/>
                  <a:gd name="connsiteY8" fmla="*/ 10763 h 277272"/>
                  <a:gd name="connsiteX9" fmla="*/ 11335 w 233933"/>
                  <a:gd name="connsiteY9" fmla="*/ 127254 h 277272"/>
                  <a:gd name="connsiteX10" fmla="*/ 11335 w 233933"/>
                  <a:gd name="connsiteY10" fmla="*/ 277273 h 277272"/>
                  <a:gd name="connsiteX11" fmla="*/ 0 w 233933"/>
                  <a:gd name="connsiteY11" fmla="*/ 277273 h 277272"/>
                  <a:gd name="connsiteX12" fmla="*/ 0 w 233933"/>
                  <a:gd name="connsiteY12" fmla="*/ 6477 h 27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3933" h="277272">
                    <a:moveTo>
                      <a:pt x="0" y="6477"/>
                    </a:moveTo>
                    <a:lnTo>
                      <a:pt x="11335" y="6477"/>
                    </a:lnTo>
                    <a:lnTo>
                      <a:pt x="11335" y="80677"/>
                    </a:lnTo>
                    <a:cubicBezTo>
                      <a:pt x="20002" y="47625"/>
                      <a:pt x="55721" y="0"/>
                      <a:pt x="120205" y="0"/>
                    </a:cubicBezTo>
                    <a:cubicBezTo>
                      <a:pt x="193357" y="0"/>
                      <a:pt x="233934" y="49340"/>
                      <a:pt x="233934" y="124015"/>
                    </a:cubicBezTo>
                    <a:lnTo>
                      <a:pt x="233934" y="277273"/>
                    </a:lnTo>
                    <a:lnTo>
                      <a:pt x="222599" y="277273"/>
                    </a:lnTo>
                    <a:lnTo>
                      <a:pt x="222599" y="125063"/>
                    </a:lnTo>
                    <a:cubicBezTo>
                      <a:pt x="222599" y="57340"/>
                      <a:pt x="187357" y="10763"/>
                      <a:pt x="119158" y="10763"/>
                    </a:cubicBezTo>
                    <a:cubicBezTo>
                      <a:pt x="59055" y="10763"/>
                      <a:pt x="11335" y="62198"/>
                      <a:pt x="11335" y="127254"/>
                    </a:cubicBezTo>
                    <a:lnTo>
                      <a:pt x="11335" y="277273"/>
                    </a:lnTo>
                    <a:lnTo>
                      <a:pt x="0" y="277273"/>
                    </a:lnTo>
                    <a:lnTo>
                      <a:pt x="0" y="6477"/>
                    </a:lnTo>
                    <a:close/>
                  </a:path>
                </a:pathLst>
              </a:custGeom>
              <a:solidFill>
                <a:srgbClr val="002D5D"/>
              </a:solidFill>
              <a:ln w="0"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0C0176AF-6444-DE7C-420D-EA00F104047C}"/>
                  </a:ext>
                </a:extLst>
              </p:cNvPr>
              <p:cNvSpPr/>
              <p:nvPr/>
            </p:nvSpPr>
            <p:spPr>
              <a:xfrm>
                <a:off x="2226658" y="1919191"/>
                <a:ext cx="233934" cy="281749"/>
              </a:xfrm>
              <a:custGeom>
                <a:avLst/>
                <a:gdLst>
                  <a:gd name="connsiteX0" fmla="*/ 0 w 233934"/>
                  <a:gd name="connsiteY0" fmla="*/ 200311 h 281749"/>
                  <a:gd name="connsiteX1" fmla="*/ 0 w 233934"/>
                  <a:gd name="connsiteY1" fmla="*/ 199263 h 281749"/>
                  <a:gd name="connsiteX2" fmla="*/ 120777 w 233934"/>
                  <a:gd name="connsiteY2" fmla="*/ 113157 h 281749"/>
                  <a:gd name="connsiteX3" fmla="*/ 222599 w 233934"/>
                  <a:gd name="connsiteY3" fmla="*/ 129921 h 281749"/>
                  <a:gd name="connsiteX4" fmla="*/ 222599 w 233934"/>
                  <a:gd name="connsiteY4" fmla="*/ 107156 h 281749"/>
                  <a:gd name="connsiteX5" fmla="*/ 120206 w 233934"/>
                  <a:gd name="connsiteY5" fmla="*/ 10763 h 281749"/>
                  <a:gd name="connsiteX6" fmla="*/ 30290 w 233934"/>
                  <a:gd name="connsiteY6" fmla="*/ 33528 h 281749"/>
                  <a:gd name="connsiteX7" fmla="*/ 25908 w 233934"/>
                  <a:gd name="connsiteY7" fmla="*/ 23813 h 281749"/>
                  <a:gd name="connsiteX8" fmla="*/ 120682 w 233934"/>
                  <a:gd name="connsiteY8" fmla="*/ 0 h 281749"/>
                  <a:gd name="connsiteX9" fmla="*/ 207359 w 233934"/>
                  <a:gd name="connsiteY9" fmla="*/ 29813 h 281749"/>
                  <a:gd name="connsiteX10" fmla="*/ 233934 w 233934"/>
                  <a:gd name="connsiteY10" fmla="*/ 106775 h 281749"/>
                  <a:gd name="connsiteX11" fmla="*/ 233934 w 233934"/>
                  <a:gd name="connsiteY11" fmla="*/ 275273 h 281749"/>
                  <a:gd name="connsiteX12" fmla="*/ 222599 w 233934"/>
                  <a:gd name="connsiteY12" fmla="*/ 275273 h 281749"/>
                  <a:gd name="connsiteX13" fmla="*/ 222599 w 233934"/>
                  <a:gd name="connsiteY13" fmla="*/ 211360 h 281749"/>
                  <a:gd name="connsiteX14" fmla="*/ 101251 w 233934"/>
                  <a:gd name="connsiteY14" fmla="*/ 281750 h 281749"/>
                  <a:gd name="connsiteX15" fmla="*/ 0 w 233934"/>
                  <a:gd name="connsiteY15" fmla="*/ 200501 h 281749"/>
                  <a:gd name="connsiteX16" fmla="*/ 222599 w 233934"/>
                  <a:gd name="connsiteY16" fmla="*/ 175927 h 281749"/>
                  <a:gd name="connsiteX17" fmla="*/ 222599 w 233934"/>
                  <a:gd name="connsiteY17" fmla="*/ 141256 h 281749"/>
                  <a:gd name="connsiteX18" fmla="*/ 121348 w 233934"/>
                  <a:gd name="connsiteY18" fmla="*/ 123920 h 281749"/>
                  <a:gd name="connsiteX19" fmla="*/ 11906 w 233934"/>
                  <a:gd name="connsiteY19" fmla="*/ 198692 h 281749"/>
                  <a:gd name="connsiteX20" fmla="*/ 11906 w 233934"/>
                  <a:gd name="connsiteY20" fmla="*/ 199739 h 281749"/>
                  <a:gd name="connsiteX21" fmla="*/ 101822 w 233934"/>
                  <a:gd name="connsiteY21" fmla="*/ 270701 h 281749"/>
                  <a:gd name="connsiteX22" fmla="*/ 222599 w 233934"/>
                  <a:gd name="connsiteY22" fmla="*/ 175927 h 281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3934" h="281749">
                    <a:moveTo>
                      <a:pt x="0" y="200311"/>
                    </a:moveTo>
                    <a:lnTo>
                      <a:pt x="0" y="199263"/>
                    </a:lnTo>
                    <a:cubicBezTo>
                      <a:pt x="0" y="142399"/>
                      <a:pt x="53054" y="113157"/>
                      <a:pt x="120777" y="113157"/>
                    </a:cubicBezTo>
                    <a:cubicBezTo>
                      <a:pt x="158686" y="113157"/>
                      <a:pt x="195548" y="120206"/>
                      <a:pt x="222599" y="129921"/>
                    </a:cubicBezTo>
                    <a:lnTo>
                      <a:pt x="222599" y="107156"/>
                    </a:lnTo>
                    <a:cubicBezTo>
                      <a:pt x="222599" y="41624"/>
                      <a:pt x="183642" y="10763"/>
                      <a:pt x="120206" y="10763"/>
                    </a:cubicBezTo>
                    <a:cubicBezTo>
                      <a:pt x="86582" y="10763"/>
                      <a:pt x="58484" y="20002"/>
                      <a:pt x="30290" y="33528"/>
                    </a:cubicBezTo>
                    <a:lnTo>
                      <a:pt x="25908" y="23813"/>
                    </a:lnTo>
                    <a:cubicBezTo>
                      <a:pt x="55721" y="9144"/>
                      <a:pt x="85535" y="0"/>
                      <a:pt x="120682" y="0"/>
                    </a:cubicBezTo>
                    <a:cubicBezTo>
                      <a:pt x="158020" y="0"/>
                      <a:pt x="187357" y="9716"/>
                      <a:pt x="207359" y="29813"/>
                    </a:cubicBezTo>
                    <a:cubicBezTo>
                      <a:pt x="224123" y="46577"/>
                      <a:pt x="233934" y="73152"/>
                      <a:pt x="233934" y="106775"/>
                    </a:cubicBezTo>
                    <a:lnTo>
                      <a:pt x="233934" y="275273"/>
                    </a:lnTo>
                    <a:lnTo>
                      <a:pt x="222599" y="275273"/>
                    </a:lnTo>
                    <a:lnTo>
                      <a:pt x="222599" y="211360"/>
                    </a:lnTo>
                    <a:cubicBezTo>
                      <a:pt x="211265" y="242792"/>
                      <a:pt x="170593" y="281750"/>
                      <a:pt x="101251" y="281750"/>
                    </a:cubicBezTo>
                    <a:cubicBezTo>
                      <a:pt x="48197" y="281750"/>
                      <a:pt x="0" y="254127"/>
                      <a:pt x="0" y="200501"/>
                    </a:cubicBezTo>
                    <a:close/>
                    <a:moveTo>
                      <a:pt x="222599" y="175927"/>
                    </a:moveTo>
                    <a:lnTo>
                      <a:pt x="222599" y="141256"/>
                    </a:lnTo>
                    <a:cubicBezTo>
                      <a:pt x="193929" y="130397"/>
                      <a:pt x="162497" y="123920"/>
                      <a:pt x="121348" y="123920"/>
                    </a:cubicBezTo>
                    <a:cubicBezTo>
                      <a:pt x="60103" y="123920"/>
                      <a:pt x="11906" y="148876"/>
                      <a:pt x="11906" y="198692"/>
                    </a:cubicBezTo>
                    <a:lnTo>
                      <a:pt x="11906" y="199739"/>
                    </a:lnTo>
                    <a:cubicBezTo>
                      <a:pt x="11906" y="247364"/>
                      <a:pt x="54197" y="270701"/>
                      <a:pt x="101822" y="270701"/>
                    </a:cubicBezTo>
                    <a:cubicBezTo>
                      <a:pt x="174403" y="270701"/>
                      <a:pt x="222599" y="224123"/>
                      <a:pt x="222599" y="175927"/>
                    </a:cubicBezTo>
                    <a:close/>
                  </a:path>
                </a:pathLst>
              </a:custGeom>
              <a:solidFill>
                <a:srgbClr val="002D5D"/>
              </a:solidFill>
              <a:ln w="0"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AD4A1BB4-CEEB-122F-B8E9-F846DF4892C5}"/>
                  </a:ext>
                </a:extLst>
              </p:cNvPr>
              <p:cNvSpPr/>
              <p:nvPr/>
            </p:nvSpPr>
            <p:spPr>
              <a:xfrm>
                <a:off x="2530029" y="1829751"/>
                <a:ext cx="154305" cy="369474"/>
              </a:xfrm>
              <a:custGeom>
                <a:avLst/>
                <a:gdLst>
                  <a:gd name="connsiteX0" fmla="*/ 42767 w 154305"/>
                  <a:gd name="connsiteY0" fmla="*/ 295180 h 369474"/>
                  <a:gd name="connsiteX1" fmla="*/ 42767 w 154305"/>
                  <a:gd name="connsiteY1" fmla="*/ 104013 h 369474"/>
                  <a:gd name="connsiteX2" fmla="*/ 0 w 154305"/>
                  <a:gd name="connsiteY2" fmla="*/ 104013 h 369474"/>
                  <a:gd name="connsiteX3" fmla="*/ 0 w 154305"/>
                  <a:gd name="connsiteY3" fmla="*/ 93726 h 369474"/>
                  <a:gd name="connsiteX4" fmla="*/ 42767 w 154305"/>
                  <a:gd name="connsiteY4" fmla="*/ 93726 h 369474"/>
                  <a:gd name="connsiteX5" fmla="*/ 42767 w 154305"/>
                  <a:gd name="connsiteY5" fmla="*/ 0 h 369474"/>
                  <a:gd name="connsiteX6" fmla="*/ 54102 w 154305"/>
                  <a:gd name="connsiteY6" fmla="*/ 0 h 369474"/>
                  <a:gd name="connsiteX7" fmla="*/ 54102 w 154305"/>
                  <a:gd name="connsiteY7" fmla="*/ 93726 h 369474"/>
                  <a:gd name="connsiteX8" fmla="*/ 154305 w 154305"/>
                  <a:gd name="connsiteY8" fmla="*/ 93726 h 369474"/>
                  <a:gd name="connsiteX9" fmla="*/ 154305 w 154305"/>
                  <a:gd name="connsiteY9" fmla="*/ 104013 h 369474"/>
                  <a:gd name="connsiteX10" fmla="*/ 54102 w 154305"/>
                  <a:gd name="connsiteY10" fmla="*/ 104013 h 369474"/>
                  <a:gd name="connsiteX11" fmla="*/ 54102 w 154305"/>
                  <a:gd name="connsiteY11" fmla="*/ 294132 h 369474"/>
                  <a:gd name="connsiteX12" fmla="*/ 112014 w 154305"/>
                  <a:gd name="connsiteY12" fmla="*/ 358616 h 369474"/>
                  <a:gd name="connsiteX13" fmla="*/ 153162 w 154305"/>
                  <a:gd name="connsiteY13" fmla="*/ 348901 h 369474"/>
                  <a:gd name="connsiteX14" fmla="*/ 153162 w 154305"/>
                  <a:gd name="connsiteY14" fmla="*/ 360807 h 369474"/>
                  <a:gd name="connsiteX15" fmla="*/ 112014 w 154305"/>
                  <a:gd name="connsiteY15" fmla="*/ 369475 h 369474"/>
                  <a:gd name="connsiteX16" fmla="*/ 42672 w 154305"/>
                  <a:gd name="connsiteY16" fmla="*/ 295275 h 369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4305" h="369474">
                    <a:moveTo>
                      <a:pt x="42767" y="295180"/>
                    </a:moveTo>
                    <a:lnTo>
                      <a:pt x="42767" y="104013"/>
                    </a:lnTo>
                    <a:lnTo>
                      <a:pt x="0" y="104013"/>
                    </a:lnTo>
                    <a:lnTo>
                      <a:pt x="0" y="93726"/>
                    </a:lnTo>
                    <a:lnTo>
                      <a:pt x="42767" y="93726"/>
                    </a:lnTo>
                    <a:lnTo>
                      <a:pt x="42767" y="0"/>
                    </a:lnTo>
                    <a:lnTo>
                      <a:pt x="54102" y="0"/>
                    </a:lnTo>
                    <a:lnTo>
                      <a:pt x="54102" y="93726"/>
                    </a:lnTo>
                    <a:lnTo>
                      <a:pt x="154305" y="93726"/>
                    </a:lnTo>
                    <a:lnTo>
                      <a:pt x="154305" y="104013"/>
                    </a:lnTo>
                    <a:lnTo>
                      <a:pt x="54102" y="104013"/>
                    </a:lnTo>
                    <a:lnTo>
                      <a:pt x="54102" y="294132"/>
                    </a:lnTo>
                    <a:cubicBezTo>
                      <a:pt x="54102" y="334804"/>
                      <a:pt x="73628" y="358616"/>
                      <a:pt x="112014" y="358616"/>
                    </a:cubicBezTo>
                    <a:cubicBezTo>
                      <a:pt x="125540" y="358616"/>
                      <a:pt x="140208" y="355378"/>
                      <a:pt x="153162" y="348901"/>
                    </a:cubicBezTo>
                    <a:lnTo>
                      <a:pt x="153162" y="360807"/>
                    </a:lnTo>
                    <a:cubicBezTo>
                      <a:pt x="140208" y="366808"/>
                      <a:pt x="126111" y="369475"/>
                      <a:pt x="112014" y="369475"/>
                    </a:cubicBezTo>
                    <a:cubicBezTo>
                      <a:pt x="67056" y="369475"/>
                      <a:pt x="42672" y="342424"/>
                      <a:pt x="42672" y="295275"/>
                    </a:cubicBezTo>
                    <a:close/>
                  </a:path>
                </a:pathLst>
              </a:custGeom>
              <a:solidFill>
                <a:srgbClr val="002D5D"/>
              </a:solidFill>
              <a:ln w="0"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866DCF1E-CE78-D56B-C780-E6CEC9C5ADAE}"/>
                  </a:ext>
                </a:extLst>
              </p:cNvPr>
              <p:cNvSpPr/>
              <p:nvPr/>
            </p:nvSpPr>
            <p:spPr>
              <a:xfrm>
                <a:off x="2766154" y="1815083"/>
                <a:ext cx="16763" cy="379095"/>
              </a:xfrm>
              <a:custGeom>
                <a:avLst/>
                <a:gdLst>
                  <a:gd name="connsiteX0" fmla="*/ 0 w 16763"/>
                  <a:gd name="connsiteY0" fmla="*/ 0 h 379095"/>
                  <a:gd name="connsiteX1" fmla="*/ 16764 w 16763"/>
                  <a:gd name="connsiteY1" fmla="*/ 0 h 379095"/>
                  <a:gd name="connsiteX2" fmla="*/ 16764 w 16763"/>
                  <a:gd name="connsiteY2" fmla="*/ 30861 h 379095"/>
                  <a:gd name="connsiteX3" fmla="*/ 0 w 16763"/>
                  <a:gd name="connsiteY3" fmla="*/ 30861 h 379095"/>
                  <a:gd name="connsiteX4" fmla="*/ 0 w 16763"/>
                  <a:gd name="connsiteY4" fmla="*/ 0 h 379095"/>
                  <a:gd name="connsiteX5" fmla="*/ 2762 w 16763"/>
                  <a:gd name="connsiteY5" fmla="*/ 108299 h 379095"/>
                  <a:gd name="connsiteX6" fmla="*/ 14097 w 16763"/>
                  <a:gd name="connsiteY6" fmla="*/ 108299 h 379095"/>
                  <a:gd name="connsiteX7" fmla="*/ 14097 w 16763"/>
                  <a:gd name="connsiteY7" fmla="*/ 379095 h 379095"/>
                  <a:gd name="connsiteX8" fmla="*/ 2762 w 16763"/>
                  <a:gd name="connsiteY8" fmla="*/ 379095 h 379095"/>
                  <a:gd name="connsiteX9" fmla="*/ 2762 w 16763"/>
                  <a:gd name="connsiteY9" fmla="*/ 108299 h 379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63" h="379095">
                    <a:moveTo>
                      <a:pt x="0" y="0"/>
                    </a:moveTo>
                    <a:lnTo>
                      <a:pt x="16764" y="0"/>
                    </a:lnTo>
                    <a:lnTo>
                      <a:pt x="16764" y="30861"/>
                    </a:lnTo>
                    <a:lnTo>
                      <a:pt x="0" y="30861"/>
                    </a:lnTo>
                    <a:lnTo>
                      <a:pt x="0" y="0"/>
                    </a:lnTo>
                    <a:close/>
                    <a:moveTo>
                      <a:pt x="2762" y="108299"/>
                    </a:moveTo>
                    <a:lnTo>
                      <a:pt x="14097" y="108299"/>
                    </a:lnTo>
                    <a:lnTo>
                      <a:pt x="14097" y="379095"/>
                    </a:lnTo>
                    <a:lnTo>
                      <a:pt x="2762" y="379095"/>
                    </a:lnTo>
                    <a:lnTo>
                      <a:pt x="2762" y="108299"/>
                    </a:lnTo>
                    <a:close/>
                  </a:path>
                </a:pathLst>
              </a:custGeom>
              <a:solidFill>
                <a:srgbClr val="002D5D"/>
              </a:solidFill>
              <a:ln w="0"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029FD5C6-48F7-BA5F-903B-0CCE5A8FE05B}"/>
                  </a:ext>
                </a:extLst>
              </p:cNvPr>
              <p:cNvSpPr/>
              <p:nvPr/>
            </p:nvSpPr>
            <p:spPr>
              <a:xfrm>
                <a:off x="2870167" y="1916905"/>
                <a:ext cx="281749" cy="283845"/>
              </a:xfrm>
              <a:custGeom>
                <a:avLst/>
                <a:gdLst>
                  <a:gd name="connsiteX0" fmla="*/ 0 w 281749"/>
                  <a:gd name="connsiteY0" fmla="*/ 142970 h 283845"/>
                  <a:gd name="connsiteX1" fmla="*/ 0 w 281749"/>
                  <a:gd name="connsiteY1" fmla="*/ 141923 h 283845"/>
                  <a:gd name="connsiteX2" fmla="*/ 140875 w 281749"/>
                  <a:gd name="connsiteY2" fmla="*/ 0 h 283845"/>
                  <a:gd name="connsiteX3" fmla="*/ 281750 w 281749"/>
                  <a:gd name="connsiteY3" fmla="*/ 140875 h 283845"/>
                  <a:gd name="connsiteX4" fmla="*/ 281750 w 281749"/>
                  <a:gd name="connsiteY4" fmla="*/ 141923 h 283845"/>
                  <a:gd name="connsiteX5" fmla="*/ 140875 w 281749"/>
                  <a:gd name="connsiteY5" fmla="*/ 283845 h 283845"/>
                  <a:gd name="connsiteX6" fmla="*/ 0 w 281749"/>
                  <a:gd name="connsiteY6" fmla="*/ 142970 h 283845"/>
                  <a:gd name="connsiteX7" fmla="*/ 269748 w 281749"/>
                  <a:gd name="connsiteY7" fmla="*/ 142494 h 283845"/>
                  <a:gd name="connsiteX8" fmla="*/ 269748 w 281749"/>
                  <a:gd name="connsiteY8" fmla="*/ 141446 h 283845"/>
                  <a:gd name="connsiteX9" fmla="*/ 140303 w 281749"/>
                  <a:gd name="connsiteY9" fmla="*/ 10858 h 283845"/>
                  <a:gd name="connsiteX10" fmla="*/ 11906 w 281749"/>
                  <a:gd name="connsiteY10" fmla="*/ 141446 h 283845"/>
                  <a:gd name="connsiteX11" fmla="*/ 11906 w 281749"/>
                  <a:gd name="connsiteY11" fmla="*/ 142494 h 283845"/>
                  <a:gd name="connsiteX12" fmla="*/ 141351 w 281749"/>
                  <a:gd name="connsiteY12" fmla="*/ 273082 h 283845"/>
                  <a:gd name="connsiteX13" fmla="*/ 269748 w 281749"/>
                  <a:gd name="connsiteY13" fmla="*/ 142494 h 283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749" h="283845">
                    <a:moveTo>
                      <a:pt x="0" y="142970"/>
                    </a:moveTo>
                    <a:lnTo>
                      <a:pt x="0" y="141923"/>
                    </a:lnTo>
                    <a:cubicBezTo>
                      <a:pt x="0" y="66104"/>
                      <a:pt x="55817" y="0"/>
                      <a:pt x="140875" y="0"/>
                    </a:cubicBezTo>
                    <a:cubicBezTo>
                      <a:pt x="225933" y="0"/>
                      <a:pt x="281750" y="64960"/>
                      <a:pt x="281750" y="140875"/>
                    </a:cubicBezTo>
                    <a:lnTo>
                      <a:pt x="281750" y="141923"/>
                    </a:lnTo>
                    <a:cubicBezTo>
                      <a:pt x="281750" y="217742"/>
                      <a:pt x="225933" y="283845"/>
                      <a:pt x="140875" y="283845"/>
                    </a:cubicBezTo>
                    <a:cubicBezTo>
                      <a:pt x="55817" y="283845"/>
                      <a:pt x="0" y="218885"/>
                      <a:pt x="0" y="142970"/>
                    </a:cubicBezTo>
                    <a:close/>
                    <a:moveTo>
                      <a:pt x="269748" y="142494"/>
                    </a:moveTo>
                    <a:lnTo>
                      <a:pt x="269748" y="141446"/>
                    </a:lnTo>
                    <a:cubicBezTo>
                      <a:pt x="269748" y="70485"/>
                      <a:pt x="216122" y="10858"/>
                      <a:pt x="140303" y="10858"/>
                    </a:cubicBezTo>
                    <a:cubicBezTo>
                      <a:pt x="64484" y="10858"/>
                      <a:pt x="11906" y="70485"/>
                      <a:pt x="11906" y="141446"/>
                    </a:cubicBezTo>
                    <a:lnTo>
                      <a:pt x="11906" y="142494"/>
                    </a:lnTo>
                    <a:cubicBezTo>
                      <a:pt x="11906" y="213455"/>
                      <a:pt x="65532" y="273082"/>
                      <a:pt x="141351" y="273082"/>
                    </a:cubicBezTo>
                    <a:cubicBezTo>
                      <a:pt x="217170" y="273082"/>
                      <a:pt x="269748" y="213455"/>
                      <a:pt x="269748" y="142494"/>
                    </a:cubicBezTo>
                    <a:close/>
                  </a:path>
                </a:pathLst>
              </a:custGeom>
              <a:solidFill>
                <a:srgbClr val="002D5D"/>
              </a:solidFill>
              <a:ln w="0"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F8148B49-A9EA-98D1-9EEF-B9348076CF85}"/>
                  </a:ext>
                </a:extLst>
              </p:cNvPr>
              <p:cNvSpPr/>
              <p:nvPr/>
            </p:nvSpPr>
            <p:spPr>
              <a:xfrm>
                <a:off x="3238499" y="1916905"/>
                <a:ext cx="233933" cy="277272"/>
              </a:xfrm>
              <a:custGeom>
                <a:avLst/>
                <a:gdLst>
                  <a:gd name="connsiteX0" fmla="*/ 0 w 233933"/>
                  <a:gd name="connsiteY0" fmla="*/ 6477 h 277272"/>
                  <a:gd name="connsiteX1" fmla="*/ 11335 w 233933"/>
                  <a:gd name="connsiteY1" fmla="*/ 6477 h 277272"/>
                  <a:gd name="connsiteX2" fmla="*/ 11335 w 233933"/>
                  <a:gd name="connsiteY2" fmla="*/ 80677 h 277272"/>
                  <a:gd name="connsiteX3" fmla="*/ 120205 w 233933"/>
                  <a:gd name="connsiteY3" fmla="*/ 0 h 277272"/>
                  <a:gd name="connsiteX4" fmla="*/ 233934 w 233933"/>
                  <a:gd name="connsiteY4" fmla="*/ 124015 h 277272"/>
                  <a:gd name="connsiteX5" fmla="*/ 233934 w 233933"/>
                  <a:gd name="connsiteY5" fmla="*/ 277273 h 277272"/>
                  <a:gd name="connsiteX6" fmla="*/ 222599 w 233933"/>
                  <a:gd name="connsiteY6" fmla="*/ 277273 h 277272"/>
                  <a:gd name="connsiteX7" fmla="*/ 222599 w 233933"/>
                  <a:gd name="connsiteY7" fmla="*/ 125063 h 277272"/>
                  <a:gd name="connsiteX8" fmla="*/ 119158 w 233933"/>
                  <a:gd name="connsiteY8" fmla="*/ 10763 h 277272"/>
                  <a:gd name="connsiteX9" fmla="*/ 11335 w 233933"/>
                  <a:gd name="connsiteY9" fmla="*/ 127254 h 277272"/>
                  <a:gd name="connsiteX10" fmla="*/ 11335 w 233933"/>
                  <a:gd name="connsiteY10" fmla="*/ 277273 h 277272"/>
                  <a:gd name="connsiteX11" fmla="*/ 0 w 233933"/>
                  <a:gd name="connsiteY11" fmla="*/ 277273 h 277272"/>
                  <a:gd name="connsiteX12" fmla="*/ 0 w 233933"/>
                  <a:gd name="connsiteY12" fmla="*/ 6477 h 27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3933" h="277272">
                    <a:moveTo>
                      <a:pt x="0" y="6477"/>
                    </a:moveTo>
                    <a:lnTo>
                      <a:pt x="11335" y="6477"/>
                    </a:lnTo>
                    <a:lnTo>
                      <a:pt x="11335" y="80677"/>
                    </a:lnTo>
                    <a:cubicBezTo>
                      <a:pt x="20003" y="47625"/>
                      <a:pt x="55721" y="0"/>
                      <a:pt x="120205" y="0"/>
                    </a:cubicBezTo>
                    <a:cubicBezTo>
                      <a:pt x="193358" y="0"/>
                      <a:pt x="233934" y="49340"/>
                      <a:pt x="233934" y="124015"/>
                    </a:cubicBezTo>
                    <a:lnTo>
                      <a:pt x="233934" y="277273"/>
                    </a:lnTo>
                    <a:lnTo>
                      <a:pt x="222599" y="277273"/>
                    </a:lnTo>
                    <a:lnTo>
                      <a:pt x="222599" y="125063"/>
                    </a:lnTo>
                    <a:cubicBezTo>
                      <a:pt x="222599" y="57340"/>
                      <a:pt x="187357" y="10763"/>
                      <a:pt x="119158" y="10763"/>
                    </a:cubicBezTo>
                    <a:cubicBezTo>
                      <a:pt x="59055" y="10763"/>
                      <a:pt x="11335" y="62198"/>
                      <a:pt x="11335" y="127254"/>
                    </a:cubicBezTo>
                    <a:lnTo>
                      <a:pt x="11335" y="277273"/>
                    </a:lnTo>
                    <a:lnTo>
                      <a:pt x="0" y="277273"/>
                    </a:lnTo>
                    <a:lnTo>
                      <a:pt x="0" y="6477"/>
                    </a:lnTo>
                    <a:close/>
                  </a:path>
                </a:pathLst>
              </a:custGeom>
              <a:solidFill>
                <a:srgbClr val="002D5D"/>
              </a:solidFill>
              <a:ln w="0"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A22022A9-65BC-9523-2BEE-2D3B3098B612}"/>
                  </a:ext>
                </a:extLst>
              </p:cNvPr>
              <p:cNvSpPr/>
              <p:nvPr/>
            </p:nvSpPr>
            <p:spPr>
              <a:xfrm>
                <a:off x="3550538" y="1919191"/>
                <a:ext cx="233933" cy="281749"/>
              </a:xfrm>
              <a:custGeom>
                <a:avLst/>
                <a:gdLst>
                  <a:gd name="connsiteX0" fmla="*/ 0 w 233933"/>
                  <a:gd name="connsiteY0" fmla="*/ 200311 h 281749"/>
                  <a:gd name="connsiteX1" fmla="*/ 0 w 233933"/>
                  <a:gd name="connsiteY1" fmla="*/ 199263 h 281749"/>
                  <a:gd name="connsiteX2" fmla="*/ 120777 w 233933"/>
                  <a:gd name="connsiteY2" fmla="*/ 113157 h 281749"/>
                  <a:gd name="connsiteX3" fmla="*/ 222599 w 233933"/>
                  <a:gd name="connsiteY3" fmla="*/ 129921 h 281749"/>
                  <a:gd name="connsiteX4" fmla="*/ 222599 w 233933"/>
                  <a:gd name="connsiteY4" fmla="*/ 107156 h 281749"/>
                  <a:gd name="connsiteX5" fmla="*/ 120205 w 233933"/>
                  <a:gd name="connsiteY5" fmla="*/ 10763 h 281749"/>
                  <a:gd name="connsiteX6" fmla="*/ 30289 w 233933"/>
                  <a:gd name="connsiteY6" fmla="*/ 33528 h 281749"/>
                  <a:gd name="connsiteX7" fmla="*/ 25908 w 233933"/>
                  <a:gd name="connsiteY7" fmla="*/ 23813 h 281749"/>
                  <a:gd name="connsiteX8" fmla="*/ 120682 w 233933"/>
                  <a:gd name="connsiteY8" fmla="*/ 0 h 281749"/>
                  <a:gd name="connsiteX9" fmla="*/ 207359 w 233933"/>
                  <a:gd name="connsiteY9" fmla="*/ 29813 h 281749"/>
                  <a:gd name="connsiteX10" fmla="*/ 233934 w 233933"/>
                  <a:gd name="connsiteY10" fmla="*/ 106775 h 281749"/>
                  <a:gd name="connsiteX11" fmla="*/ 233934 w 233933"/>
                  <a:gd name="connsiteY11" fmla="*/ 275273 h 281749"/>
                  <a:gd name="connsiteX12" fmla="*/ 222599 w 233933"/>
                  <a:gd name="connsiteY12" fmla="*/ 275273 h 281749"/>
                  <a:gd name="connsiteX13" fmla="*/ 222599 w 233933"/>
                  <a:gd name="connsiteY13" fmla="*/ 211360 h 281749"/>
                  <a:gd name="connsiteX14" fmla="*/ 101251 w 233933"/>
                  <a:gd name="connsiteY14" fmla="*/ 281750 h 281749"/>
                  <a:gd name="connsiteX15" fmla="*/ 0 w 233933"/>
                  <a:gd name="connsiteY15" fmla="*/ 200501 h 281749"/>
                  <a:gd name="connsiteX16" fmla="*/ 222599 w 233933"/>
                  <a:gd name="connsiteY16" fmla="*/ 175927 h 281749"/>
                  <a:gd name="connsiteX17" fmla="*/ 222599 w 233933"/>
                  <a:gd name="connsiteY17" fmla="*/ 141256 h 281749"/>
                  <a:gd name="connsiteX18" fmla="*/ 121348 w 233933"/>
                  <a:gd name="connsiteY18" fmla="*/ 123920 h 281749"/>
                  <a:gd name="connsiteX19" fmla="*/ 11906 w 233933"/>
                  <a:gd name="connsiteY19" fmla="*/ 198692 h 281749"/>
                  <a:gd name="connsiteX20" fmla="*/ 11906 w 233933"/>
                  <a:gd name="connsiteY20" fmla="*/ 199739 h 281749"/>
                  <a:gd name="connsiteX21" fmla="*/ 101822 w 233933"/>
                  <a:gd name="connsiteY21" fmla="*/ 270701 h 281749"/>
                  <a:gd name="connsiteX22" fmla="*/ 222599 w 233933"/>
                  <a:gd name="connsiteY22" fmla="*/ 175927 h 281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3933" h="281749">
                    <a:moveTo>
                      <a:pt x="0" y="200311"/>
                    </a:moveTo>
                    <a:lnTo>
                      <a:pt x="0" y="199263"/>
                    </a:lnTo>
                    <a:cubicBezTo>
                      <a:pt x="0" y="142399"/>
                      <a:pt x="53054" y="113157"/>
                      <a:pt x="120777" y="113157"/>
                    </a:cubicBezTo>
                    <a:cubicBezTo>
                      <a:pt x="158687" y="113157"/>
                      <a:pt x="195548" y="120206"/>
                      <a:pt x="222599" y="129921"/>
                    </a:cubicBezTo>
                    <a:lnTo>
                      <a:pt x="222599" y="107156"/>
                    </a:lnTo>
                    <a:cubicBezTo>
                      <a:pt x="222599" y="41624"/>
                      <a:pt x="183642" y="10763"/>
                      <a:pt x="120205" y="10763"/>
                    </a:cubicBezTo>
                    <a:cubicBezTo>
                      <a:pt x="86582" y="10763"/>
                      <a:pt x="58483" y="20002"/>
                      <a:pt x="30289" y="33528"/>
                    </a:cubicBezTo>
                    <a:lnTo>
                      <a:pt x="25908" y="23813"/>
                    </a:lnTo>
                    <a:cubicBezTo>
                      <a:pt x="55721" y="9144"/>
                      <a:pt x="85534" y="0"/>
                      <a:pt x="120682" y="0"/>
                    </a:cubicBezTo>
                    <a:cubicBezTo>
                      <a:pt x="158020" y="0"/>
                      <a:pt x="187357" y="9716"/>
                      <a:pt x="207359" y="29813"/>
                    </a:cubicBezTo>
                    <a:cubicBezTo>
                      <a:pt x="224123" y="46577"/>
                      <a:pt x="233934" y="73152"/>
                      <a:pt x="233934" y="106775"/>
                    </a:cubicBezTo>
                    <a:lnTo>
                      <a:pt x="233934" y="275273"/>
                    </a:lnTo>
                    <a:lnTo>
                      <a:pt x="222599" y="275273"/>
                    </a:lnTo>
                    <a:lnTo>
                      <a:pt x="222599" y="211360"/>
                    </a:lnTo>
                    <a:cubicBezTo>
                      <a:pt x="211264" y="242792"/>
                      <a:pt x="170593" y="281750"/>
                      <a:pt x="101251" y="281750"/>
                    </a:cubicBezTo>
                    <a:cubicBezTo>
                      <a:pt x="48196" y="281750"/>
                      <a:pt x="0" y="254127"/>
                      <a:pt x="0" y="200501"/>
                    </a:cubicBezTo>
                    <a:close/>
                    <a:moveTo>
                      <a:pt x="222599" y="175927"/>
                    </a:moveTo>
                    <a:lnTo>
                      <a:pt x="222599" y="141256"/>
                    </a:lnTo>
                    <a:cubicBezTo>
                      <a:pt x="193929" y="130397"/>
                      <a:pt x="162496" y="123920"/>
                      <a:pt x="121348" y="123920"/>
                    </a:cubicBezTo>
                    <a:cubicBezTo>
                      <a:pt x="60103" y="123920"/>
                      <a:pt x="11906" y="148876"/>
                      <a:pt x="11906" y="198692"/>
                    </a:cubicBezTo>
                    <a:lnTo>
                      <a:pt x="11906" y="199739"/>
                    </a:lnTo>
                    <a:cubicBezTo>
                      <a:pt x="11906" y="247364"/>
                      <a:pt x="54197" y="270701"/>
                      <a:pt x="101822" y="270701"/>
                    </a:cubicBezTo>
                    <a:cubicBezTo>
                      <a:pt x="174403" y="270701"/>
                      <a:pt x="222599" y="224123"/>
                      <a:pt x="222599" y="175927"/>
                    </a:cubicBezTo>
                    <a:close/>
                  </a:path>
                </a:pathLst>
              </a:custGeom>
              <a:solidFill>
                <a:srgbClr val="002D5D"/>
              </a:solidFill>
              <a:ln w="0"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39BA31AB-37AA-F84A-EE37-E31368DD96B3}"/>
                  </a:ext>
                </a:extLst>
              </p:cNvPr>
              <p:cNvSpPr/>
              <p:nvPr/>
            </p:nvSpPr>
            <p:spPr>
              <a:xfrm>
                <a:off x="3888009" y="1798795"/>
                <a:ext cx="11334" cy="395382"/>
              </a:xfrm>
              <a:custGeom>
                <a:avLst/>
                <a:gdLst>
                  <a:gd name="connsiteX0" fmla="*/ 0 w 11334"/>
                  <a:gd name="connsiteY0" fmla="*/ 0 h 395382"/>
                  <a:gd name="connsiteX1" fmla="*/ 11335 w 11334"/>
                  <a:gd name="connsiteY1" fmla="*/ 0 h 395382"/>
                  <a:gd name="connsiteX2" fmla="*/ 11335 w 11334"/>
                  <a:gd name="connsiteY2" fmla="*/ 395383 h 395382"/>
                  <a:gd name="connsiteX3" fmla="*/ 0 w 11334"/>
                  <a:gd name="connsiteY3" fmla="*/ 395383 h 395382"/>
                  <a:gd name="connsiteX4" fmla="*/ 0 w 11334"/>
                  <a:gd name="connsiteY4" fmla="*/ 0 h 395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 h="395382">
                    <a:moveTo>
                      <a:pt x="0" y="0"/>
                    </a:moveTo>
                    <a:lnTo>
                      <a:pt x="11335" y="0"/>
                    </a:lnTo>
                    <a:lnTo>
                      <a:pt x="11335" y="395383"/>
                    </a:lnTo>
                    <a:lnTo>
                      <a:pt x="0" y="395383"/>
                    </a:lnTo>
                    <a:lnTo>
                      <a:pt x="0" y="0"/>
                    </a:lnTo>
                    <a:close/>
                  </a:path>
                </a:pathLst>
              </a:custGeom>
              <a:solidFill>
                <a:srgbClr val="002D5D"/>
              </a:solidFill>
              <a:ln w="0"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0CA7E319-02ED-98DC-E9D7-61F2CA3DC3F6}"/>
                  </a:ext>
                </a:extLst>
              </p:cNvPr>
              <p:cNvSpPr/>
              <p:nvPr/>
            </p:nvSpPr>
            <p:spPr>
              <a:xfrm>
                <a:off x="4146898" y="1917001"/>
                <a:ext cx="248602" cy="283844"/>
              </a:xfrm>
              <a:custGeom>
                <a:avLst/>
                <a:gdLst>
                  <a:gd name="connsiteX0" fmla="*/ 0 w 248602"/>
                  <a:gd name="connsiteY0" fmla="*/ 142399 h 283844"/>
                  <a:gd name="connsiteX1" fmla="*/ 0 w 248602"/>
                  <a:gd name="connsiteY1" fmla="*/ 141351 h 283844"/>
                  <a:gd name="connsiteX2" fmla="*/ 138684 w 248602"/>
                  <a:gd name="connsiteY2" fmla="*/ 0 h 283844"/>
                  <a:gd name="connsiteX3" fmla="*/ 246983 w 248602"/>
                  <a:gd name="connsiteY3" fmla="*/ 50387 h 283844"/>
                  <a:gd name="connsiteX4" fmla="*/ 238887 w 248602"/>
                  <a:gd name="connsiteY4" fmla="*/ 58007 h 283844"/>
                  <a:gd name="connsiteX5" fmla="*/ 138113 w 248602"/>
                  <a:gd name="connsiteY5" fmla="*/ 10858 h 283844"/>
                  <a:gd name="connsiteX6" fmla="*/ 11906 w 248602"/>
                  <a:gd name="connsiteY6" fmla="*/ 140875 h 283844"/>
                  <a:gd name="connsiteX7" fmla="*/ 11906 w 248602"/>
                  <a:gd name="connsiteY7" fmla="*/ 141923 h 283844"/>
                  <a:gd name="connsiteX8" fmla="*/ 138684 w 248602"/>
                  <a:gd name="connsiteY8" fmla="*/ 272986 h 283844"/>
                  <a:gd name="connsiteX9" fmla="*/ 240506 w 248602"/>
                  <a:gd name="connsiteY9" fmla="*/ 222599 h 283844"/>
                  <a:gd name="connsiteX10" fmla="*/ 248603 w 248602"/>
                  <a:gd name="connsiteY10" fmla="*/ 230219 h 283844"/>
                  <a:gd name="connsiteX11" fmla="*/ 138113 w 248602"/>
                  <a:gd name="connsiteY11" fmla="*/ 283845 h 283844"/>
                  <a:gd name="connsiteX12" fmla="*/ 0 w 248602"/>
                  <a:gd name="connsiteY12" fmla="*/ 142494 h 28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602" h="283844">
                    <a:moveTo>
                      <a:pt x="0" y="142399"/>
                    </a:moveTo>
                    <a:lnTo>
                      <a:pt x="0" y="141351"/>
                    </a:lnTo>
                    <a:cubicBezTo>
                      <a:pt x="0" y="64389"/>
                      <a:pt x="60103" y="0"/>
                      <a:pt x="138684" y="0"/>
                    </a:cubicBezTo>
                    <a:cubicBezTo>
                      <a:pt x="188500" y="0"/>
                      <a:pt x="219932" y="21622"/>
                      <a:pt x="246983" y="50387"/>
                    </a:cubicBezTo>
                    <a:lnTo>
                      <a:pt x="238887" y="58007"/>
                    </a:lnTo>
                    <a:cubicBezTo>
                      <a:pt x="214503" y="32004"/>
                      <a:pt x="183642" y="10858"/>
                      <a:pt x="138113" y="10858"/>
                    </a:cubicBezTo>
                    <a:cubicBezTo>
                      <a:pt x="66104" y="10858"/>
                      <a:pt x="11906" y="70485"/>
                      <a:pt x="11906" y="140875"/>
                    </a:cubicBezTo>
                    <a:lnTo>
                      <a:pt x="11906" y="141923"/>
                    </a:lnTo>
                    <a:cubicBezTo>
                      <a:pt x="11906" y="212312"/>
                      <a:pt x="67723" y="272986"/>
                      <a:pt x="138684" y="272986"/>
                    </a:cubicBezTo>
                    <a:cubicBezTo>
                      <a:pt x="185261" y="272986"/>
                      <a:pt x="216694" y="249650"/>
                      <a:pt x="240506" y="222599"/>
                    </a:cubicBezTo>
                    <a:lnTo>
                      <a:pt x="248603" y="230219"/>
                    </a:lnTo>
                    <a:cubicBezTo>
                      <a:pt x="223171" y="260032"/>
                      <a:pt x="188976" y="283845"/>
                      <a:pt x="138113" y="283845"/>
                    </a:cubicBezTo>
                    <a:cubicBezTo>
                      <a:pt x="60674" y="283845"/>
                      <a:pt x="0" y="219361"/>
                      <a:pt x="0" y="142494"/>
                    </a:cubicBezTo>
                    <a:close/>
                  </a:path>
                </a:pathLst>
              </a:custGeom>
              <a:solidFill>
                <a:srgbClr val="002D5D"/>
              </a:solidFill>
              <a:ln w="0"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661A56C9-F1F5-68EC-D799-BA2974F33809}"/>
                  </a:ext>
                </a:extLst>
              </p:cNvPr>
              <p:cNvSpPr/>
              <p:nvPr/>
            </p:nvSpPr>
            <p:spPr>
              <a:xfrm>
                <a:off x="4448079" y="1916905"/>
                <a:ext cx="281749" cy="283845"/>
              </a:xfrm>
              <a:custGeom>
                <a:avLst/>
                <a:gdLst>
                  <a:gd name="connsiteX0" fmla="*/ 0 w 281749"/>
                  <a:gd name="connsiteY0" fmla="*/ 142970 h 283845"/>
                  <a:gd name="connsiteX1" fmla="*/ 0 w 281749"/>
                  <a:gd name="connsiteY1" fmla="*/ 141923 h 283845"/>
                  <a:gd name="connsiteX2" fmla="*/ 140875 w 281749"/>
                  <a:gd name="connsiteY2" fmla="*/ 0 h 283845"/>
                  <a:gd name="connsiteX3" fmla="*/ 281750 w 281749"/>
                  <a:gd name="connsiteY3" fmla="*/ 140875 h 283845"/>
                  <a:gd name="connsiteX4" fmla="*/ 281750 w 281749"/>
                  <a:gd name="connsiteY4" fmla="*/ 141923 h 283845"/>
                  <a:gd name="connsiteX5" fmla="*/ 140875 w 281749"/>
                  <a:gd name="connsiteY5" fmla="*/ 283845 h 283845"/>
                  <a:gd name="connsiteX6" fmla="*/ 0 w 281749"/>
                  <a:gd name="connsiteY6" fmla="*/ 142970 h 283845"/>
                  <a:gd name="connsiteX7" fmla="*/ 269748 w 281749"/>
                  <a:gd name="connsiteY7" fmla="*/ 142494 h 283845"/>
                  <a:gd name="connsiteX8" fmla="*/ 269748 w 281749"/>
                  <a:gd name="connsiteY8" fmla="*/ 141446 h 283845"/>
                  <a:gd name="connsiteX9" fmla="*/ 140303 w 281749"/>
                  <a:gd name="connsiteY9" fmla="*/ 10858 h 283845"/>
                  <a:gd name="connsiteX10" fmla="*/ 11906 w 281749"/>
                  <a:gd name="connsiteY10" fmla="*/ 141446 h 283845"/>
                  <a:gd name="connsiteX11" fmla="*/ 11906 w 281749"/>
                  <a:gd name="connsiteY11" fmla="*/ 142494 h 283845"/>
                  <a:gd name="connsiteX12" fmla="*/ 141351 w 281749"/>
                  <a:gd name="connsiteY12" fmla="*/ 273082 h 283845"/>
                  <a:gd name="connsiteX13" fmla="*/ 269748 w 281749"/>
                  <a:gd name="connsiteY13" fmla="*/ 142494 h 283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749" h="283845">
                    <a:moveTo>
                      <a:pt x="0" y="142970"/>
                    </a:moveTo>
                    <a:lnTo>
                      <a:pt x="0" y="141923"/>
                    </a:lnTo>
                    <a:cubicBezTo>
                      <a:pt x="0" y="66104"/>
                      <a:pt x="55817" y="0"/>
                      <a:pt x="140875" y="0"/>
                    </a:cubicBezTo>
                    <a:cubicBezTo>
                      <a:pt x="225933" y="0"/>
                      <a:pt x="281750" y="64960"/>
                      <a:pt x="281750" y="140875"/>
                    </a:cubicBezTo>
                    <a:lnTo>
                      <a:pt x="281750" y="141923"/>
                    </a:lnTo>
                    <a:cubicBezTo>
                      <a:pt x="281750" y="217742"/>
                      <a:pt x="225933" y="283845"/>
                      <a:pt x="140875" y="283845"/>
                    </a:cubicBezTo>
                    <a:cubicBezTo>
                      <a:pt x="55817" y="283845"/>
                      <a:pt x="0" y="218885"/>
                      <a:pt x="0" y="142970"/>
                    </a:cubicBezTo>
                    <a:close/>
                    <a:moveTo>
                      <a:pt x="269748" y="142494"/>
                    </a:moveTo>
                    <a:lnTo>
                      <a:pt x="269748" y="141446"/>
                    </a:lnTo>
                    <a:cubicBezTo>
                      <a:pt x="269748" y="70485"/>
                      <a:pt x="216122" y="10858"/>
                      <a:pt x="140303" y="10858"/>
                    </a:cubicBezTo>
                    <a:cubicBezTo>
                      <a:pt x="64484" y="10858"/>
                      <a:pt x="11906" y="70485"/>
                      <a:pt x="11906" y="141446"/>
                    </a:cubicBezTo>
                    <a:lnTo>
                      <a:pt x="11906" y="142494"/>
                    </a:lnTo>
                    <a:cubicBezTo>
                      <a:pt x="11906" y="213455"/>
                      <a:pt x="65532" y="273082"/>
                      <a:pt x="141351" y="273082"/>
                    </a:cubicBezTo>
                    <a:cubicBezTo>
                      <a:pt x="217170" y="273082"/>
                      <a:pt x="269748" y="213455"/>
                      <a:pt x="269748" y="142494"/>
                    </a:cubicBezTo>
                    <a:close/>
                  </a:path>
                </a:pathLst>
              </a:custGeom>
              <a:solidFill>
                <a:srgbClr val="002D5D"/>
              </a:solidFill>
              <a:ln w="0"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E846C8BE-7B21-824F-5B02-4FA91B7ED1CD}"/>
                  </a:ext>
                </a:extLst>
              </p:cNvPr>
              <p:cNvSpPr/>
              <p:nvPr/>
            </p:nvSpPr>
            <p:spPr>
              <a:xfrm>
                <a:off x="4816506" y="1916905"/>
                <a:ext cx="233933" cy="277272"/>
              </a:xfrm>
              <a:custGeom>
                <a:avLst/>
                <a:gdLst>
                  <a:gd name="connsiteX0" fmla="*/ 0 w 233933"/>
                  <a:gd name="connsiteY0" fmla="*/ 6477 h 277272"/>
                  <a:gd name="connsiteX1" fmla="*/ 11334 w 233933"/>
                  <a:gd name="connsiteY1" fmla="*/ 6477 h 277272"/>
                  <a:gd name="connsiteX2" fmla="*/ 11334 w 233933"/>
                  <a:gd name="connsiteY2" fmla="*/ 80677 h 277272"/>
                  <a:gd name="connsiteX3" fmla="*/ 120205 w 233933"/>
                  <a:gd name="connsiteY3" fmla="*/ 0 h 277272"/>
                  <a:gd name="connsiteX4" fmla="*/ 233934 w 233933"/>
                  <a:gd name="connsiteY4" fmla="*/ 124015 h 277272"/>
                  <a:gd name="connsiteX5" fmla="*/ 233934 w 233933"/>
                  <a:gd name="connsiteY5" fmla="*/ 277273 h 277272"/>
                  <a:gd name="connsiteX6" fmla="*/ 222599 w 233933"/>
                  <a:gd name="connsiteY6" fmla="*/ 277273 h 277272"/>
                  <a:gd name="connsiteX7" fmla="*/ 222599 w 233933"/>
                  <a:gd name="connsiteY7" fmla="*/ 125063 h 277272"/>
                  <a:gd name="connsiteX8" fmla="*/ 119158 w 233933"/>
                  <a:gd name="connsiteY8" fmla="*/ 10763 h 277272"/>
                  <a:gd name="connsiteX9" fmla="*/ 11334 w 233933"/>
                  <a:gd name="connsiteY9" fmla="*/ 127254 h 277272"/>
                  <a:gd name="connsiteX10" fmla="*/ 11334 w 233933"/>
                  <a:gd name="connsiteY10" fmla="*/ 277273 h 277272"/>
                  <a:gd name="connsiteX11" fmla="*/ 0 w 233933"/>
                  <a:gd name="connsiteY11" fmla="*/ 277273 h 277272"/>
                  <a:gd name="connsiteX12" fmla="*/ 0 w 233933"/>
                  <a:gd name="connsiteY12" fmla="*/ 6477 h 27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3933" h="277272">
                    <a:moveTo>
                      <a:pt x="0" y="6477"/>
                    </a:moveTo>
                    <a:lnTo>
                      <a:pt x="11334" y="6477"/>
                    </a:lnTo>
                    <a:lnTo>
                      <a:pt x="11334" y="80677"/>
                    </a:lnTo>
                    <a:cubicBezTo>
                      <a:pt x="20002" y="47625"/>
                      <a:pt x="55721" y="0"/>
                      <a:pt x="120205" y="0"/>
                    </a:cubicBezTo>
                    <a:cubicBezTo>
                      <a:pt x="193357" y="0"/>
                      <a:pt x="233934" y="49340"/>
                      <a:pt x="233934" y="124015"/>
                    </a:cubicBezTo>
                    <a:lnTo>
                      <a:pt x="233934" y="277273"/>
                    </a:lnTo>
                    <a:lnTo>
                      <a:pt x="222599" y="277273"/>
                    </a:lnTo>
                    <a:lnTo>
                      <a:pt x="222599" y="125063"/>
                    </a:lnTo>
                    <a:cubicBezTo>
                      <a:pt x="222599" y="57340"/>
                      <a:pt x="187357" y="10763"/>
                      <a:pt x="119158" y="10763"/>
                    </a:cubicBezTo>
                    <a:cubicBezTo>
                      <a:pt x="59055" y="10763"/>
                      <a:pt x="11334" y="62198"/>
                      <a:pt x="11334" y="127254"/>
                    </a:cubicBezTo>
                    <a:lnTo>
                      <a:pt x="11334" y="277273"/>
                    </a:lnTo>
                    <a:lnTo>
                      <a:pt x="0" y="277273"/>
                    </a:lnTo>
                    <a:lnTo>
                      <a:pt x="0" y="6477"/>
                    </a:lnTo>
                    <a:close/>
                  </a:path>
                </a:pathLst>
              </a:custGeom>
              <a:solidFill>
                <a:srgbClr val="002D5D"/>
              </a:solidFill>
              <a:ln w="0"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AD627702-9ED1-AA9A-64F1-C83B0396DD8A}"/>
                  </a:ext>
                </a:extLst>
              </p:cNvPr>
              <p:cNvSpPr/>
              <p:nvPr/>
            </p:nvSpPr>
            <p:spPr>
              <a:xfrm>
                <a:off x="5127402" y="1797176"/>
                <a:ext cx="154305" cy="397002"/>
              </a:xfrm>
              <a:custGeom>
                <a:avLst/>
                <a:gdLst>
                  <a:gd name="connsiteX0" fmla="*/ 42767 w 154305"/>
                  <a:gd name="connsiteY0" fmla="*/ 136493 h 397002"/>
                  <a:gd name="connsiteX1" fmla="*/ 0 w 154305"/>
                  <a:gd name="connsiteY1" fmla="*/ 136493 h 397002"/>
                  <a:gd name="connsiteX2" fmla="*/ 0 w 154305"/>
                  <a:gd name="connsiteY2" fmla="*/ 126206 h 397002"/>
                  <a:gd name="connsiteX3" fmla="*/ 42767 w 154305"/>
                  <a:gd name="connsiteY3" fmla="*/ 126206 h 397002"/>
                  <a:gd name="connsiteX4" fmla="*/ 42767 w 154305"/>
                  <a:gd name="connsiteY4" fmla="*/ 87249 h 397002"/>
                  <a:gd name="connsiteX5" fmla="*/ 64961 w 154305"/>
                  <a:gd name="connsiteY5" fmla="*/ 18955 h 397002"/>
                  <a:gd name="connsiteX6" fmla="*/ 116396 w 154305"/>
                  <a:gd name="connsiteY6" fmla="*/ 0 h 397002"/>
                  <a:gd name="connsiteX7" fmla="*/ 154305 w 154305"/>
                  <a:gd name="connsiteY7" fmla="*/ 7620 h 397002"/>
                  <a:gd name="connsiteX8" fmla="*/ 154305 w 154305"/>
                  <a:gd name="connsiteY8" fmla="*/ 18955 h 397002"/>
                  <a:gd name="connsiteX9" fmla="*/ 116396 w 154305"/>
                  <a:gd name="connsiteY9" fmla="*/ 11335 h 397002"/>
                  <a:gd name="connsiteX10" fmla="*/ 54102 w 154305"/>
                  <a:gd name="connsiteY10" fmla="*/ 89344 h 397002"/>
                  <a:gd name="connsiteX11" fmla="*/ 54102 w 154305"/>
                  <a:gd name="connsiteY11" fmla="*/ 126206 h 397002"/>
                  <a:gd name="connsiteX12" fmla="*/ 153257 w 154305"/>
                  <a:gd name="connsiteY12" fmla="*/ 126206 h 397002"/>
                  <a:gd name="connsiteX13" fmla="*/ 153257 w 154305"/>
                  <a:gd name="connsiteY13" fmla="*/ 136493 h 397002"/>
                  <a:gd name="connsiteX14" fmla="*/ 54102 w 154305"/>
                  <a:gd name="connsiteY14" fmla="*/ 136493 h 397002"/>
                  <a:gd name="connsiteX15" fmla="*/ 54102 w 154305"/>
                  <a:gd name="connsiteY15" fmla="*/ 397002 h 397002"/>
                  <a:gd name="connsiteX16" fmla="*/ 42767 w 154305"/>
                  <a:gd name="connsiteY16" fmla="*/ 397002 h 397002"/>
                  <a:gd name="connsiteX17" fmla="*/ 42767 w 154305"/>
                  <a:gd name="connsiteY17" fmla="*/ 136493 h 397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4305" h="397002">
                    <a:moveTo>
                      <a:pt x="42767" y="136493"/>
                    </a:moveTo>
                    <a:lnTo>
                      <a:pt x="0" y="136493"/>
                    </a:lnTo>
                    <a:lnTo>
                      <a:pt x="0" y="126206"/>
                    </a:lnTo>
                    <a:lnTo>
                      <a:pt x="42767" y="126206"/>
                    </a:lnTo>
                    <a:lnTo>
                      <a:pt x="42767" y="87249"/>
                    </a:lnTo>
                    <a:cubicBezTo>
                      <a:pt x="42767" y="56388"/>
                      <a:pt x="50863" y="33052"/>
                      <a:pt x="64961" y="18955"/>
                    </a:cubicBezTo>
                    <a:cubicBezTo>
                      <a:pt x="77438" y="6477"/>
                      <a:pt x="94774" y="0"/>
                      <a:pt x="116396" y="0"/>
                    </a:cubicBezTo>
                    <a:cubicBezTo>
                      <a:pt x="132683" y="0"/>
                      <a:pt x="143446" y="2667"/>
                      <a:pt x="154305" y="7620"/>
                    </a:cubicBezTo>
                    <a:lnTo>
                      <a:pt x="154305" y="18955"/>
                    </a:lnTo>
                    <a:cubicBezTo>
                      <a:pt x="144018" y="14097"/>
                      <a:pt x="130493" y="11335"/>
                      <a:pt x="116396" y="11335"/>
                    </a:cubicBezTo>
                    <a:cubicBezTo>
                      <a:pt x="77914" y="11335"/>
                      <a:pt x="54102" y="35719"/>
                      <a:pt x="54102" y="89344"/>
                    </a:cubicBezTo>
                    <a:lnTo>
                      <a:pt x="54102" y="126206"/>
                    </a:lnTo>
                    <a:lnTo>
                      <a:pt x="153257" y="126206"/>
                    </a:lnTo>
                    <a:lnTo>
                      <a:pt x="153257" y="136493"/>
                    </a:lnTo>
                    <a:lnTo>
                      <a:pt x="54102" y="136493"/>
                    </a:lnTo>
                    <a:lnTo>
                      <a:pt x="54102" y="397002"/>
                    </a:lnTo>
                    <a:lnTo>
                      <a:pt x="42767" y="397002"/>
                    </a:lnTo>
                    <a:lnTo>
                      <a:pt x="42767" y="136493"/>
                    </a:lnTo>
                    <a:close/>
                  </a:path>
                </a:pathLst>
              </a:custGeom>
              <a:solidFill>
                <a:srgbClr val="002D5D"/>
              </a:solidFill>
              <a:ln w="0"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9896C084-4FCE-A4D8-861B-39FAC1A5220B}"/>
                  </a:ext>
                </a:extLst>
              </p:cNvPr>
              <p:cNvSpPr/>
              <p:nvPr/>
            </p:nvSpPr>
            <p:spPr>
              <a:xfrm>
                <a:off x="5305614" y="1916905"/>
                <a:ext cx="254603" cy="283845"/>
              </a:xfrm>
              <a:custGeom>
                <a:avLst/>
                <a:gdLst>
                  <a:gd name="connsiteX0" fmla="*/ 0 w 254603"/>
                  <a:gd name="connsiteY0" fmla="*/ 141923 h 283845"/>
                  <a:gd name="connsiteX1" fmla="*/ 0 w 254603"/>
                  <a:gd name="connsiteY1" fmla="*/ 140875 h 283845"/>
                  <a:gd name="connsiteX2" fmla="*/ 130016 w 254603"/>
                  <a:gd name="connsiteY2" fmla="*/ 0 h 283845"/>
                  <a:gd name="connsiteX3" fmla="*/ 254603 w 254603"/>
                  <a:gd name="connsiteY3" fmla="*/ 142970 h 283845"/>
                  <a:gd name="connsiteX4" fmla="*/ 254603 w 254603"/>
                  <a:gd name="connsiteY4" fmla="*/ 145161 h 283845"/>
                  <a:gd name="connsiteX5" fmla="*/ 12478 w 254603"/>
                  <a:gd name="connsiteY5" fmla="*/ 145161 h 283845"/>
                  <a:gd name="connsiteX6" fmla="*/ 136017 w 254603"/>
                  <a:gd name="connsiteY6" fmla="*/ 272987 h 283845"/>
                  <a:gd name="connsiteX7" fmla="*/ 236220 w 254603"/>
                  <a:gd name="connsiteY7" fmla="*/ 218313 h 283845"/>
                  <a:gd name="connsiteX8" fmla="*/ 245459 w 254603"/>
                  <a:gd name="connsiteY8" fmla="*/ 224790 h 283845"/>
                  <a:gd name="connsiteX9" fmla="*/ 135541 w 254603"/>
                  <a:gd name="connsiteY9" fmla="*/ 283845 h 283845"/>
                  <a:gd name="connsiteX10" fmla="*/ 95 w 254603"/>
                  <a:gd name="connsiteY10" fmla="*/ 141923 h 283845"/>
                  <a:gd name="connsiteX11" fmla="*/ 242126 w 254603"/>
                  <a:gd name="connsiteY11" fmla="*/ 134874 h 283845"/>
                  <a:gd name="connsiteX12" fmla="*/ 129445 w 254603"/>
                  <a:gd name="connsiteY12" fmla="*/ 10858 h 283845"/>
                  <a:gd name="connsiteX13" fmla="*/ 12478 w 254603"/>
                  <a:gd name="connsiteY13" fmla="*/ 134874 h 283845"/>
                  <a:gd name="connsiteX14" fmla="*/ 242126 w 254603"/>
                  <a:gd name="connsiteY14" fmla="*/ 134874 h 283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603" h="283845">
                    <a:moveTo>
                      <a:pt x="0" y="141923"/>
                    </a:moveTo>
                    <a:lnTo>
                      <a:pt x="0" y="140875"/>
                    </a:lnTo>
                    <a:cubicBezTo>
                      <a:pt x="0" y="60674"/>
                      <a:pt x="54674" y="0"/>
                      <a:pt x="130016" y="0"/>
                    </a:cubicBezTo>
                    <a:cubicBezTo>
                      <a:pt x="215646" y="0"/>
                      <a:pt x="254603" y="75248"/>
                      <a:pt x="254603" y="142970"/>
                    </a:cubicBezTo>
                    <a:lnTo>
                      <a:pt x="254603" y="145161"/>
                    </a:lnTo>
                    <a:lnTo>
                      <a:pt x="12478" y="145161"/>
                    </a:lnTo>
                    <a:cubicBezTo>
                      <a:pt x="14669" y="223171"/>
                      <a:pt x="69342" y="272987"/>
                      <a:pt x="136017" y="272987"/>
                    </a:cubicBezTo>
                    <a:cubicBezTo>
                      <a:pt x="177737" y="272987"/>
                      <a:pt x="214598" y="248602"/>
                      <a:pt x="236220" y="218313"/>
                    </a:cubicBezTo>
                    <a:lnTo>
                      <a:pt x="245459" y="224790"/>
                    </a:lnTo>
                    <a:cubicBezTo>
                      <a:pt x="222123" y="258413"/>
                      <a:pt x="183166" y="283845"/>
                      <a:pt x="135541" y="283845"/>
                    </a:cubicBezTo>
                    <a:cubicBezTo>
                      <a:pt x="61341" y="283845"/>
                      <a:pt x="95" y="229171"/>
                      <a:pt x="95" y="141923"/>
                    </a:cubicBezTo>
                    <a:close/>
                    <a:moveTo>
                      <a:pt x="242126" y="134874"/>
                    </a:moveTo>
                    <a:cubicBezTo>
                      <a:pt x="239935" y="73152"/>
                      <a:pt x="200978" y="10858"/>
                      <a:pt x="129445" y="10858"/>
                    </a:cubicBezTo>
                    <a:cubicBezTo>
                      <a:pt x="62294" y="10858"/>
                      <a:pt x="15145" y="63913"/>
                      <a:pt x="12478" y="134874"/>
                    </a:cubicBezTo>
                    <a:lnTo>
                      <a:pt x="242126" y="134874"/>
                    </a:lnTo>
                    <a:close/>
                  </a:path>
                </a:pathLst>
              </a:custGeom>
              <a:solidFill>
                <a:srgbClr val="002D5D"/>
              </a:solidFill>
              <a:ln w="0"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5FB5264E-B4EE-75D2-CAAD-C925AB9D433D}"/>
                  </a:ext>
                </a:extLst>
              </p:cNvPr>
              <p:cNvSpPr/>
              <p:nvPr/>
            </p:nvSpPr>
            <p:spPr>
              <a:xfrm>
                <a:off x="5645752" y="1916900"/>
                <a:ext cx="122967" cy="277373"/>
              </a:xfrm>
              <a:custGeom>
                <a:avLst/>
                <a:gdLst>
                  <a:gd name="connsiteX0" fmla="*/ 0 w 122967"/>
                  <a:gd name="connsiteY0" fmla="*/ 6482 h 277373"/>
                  <a:gd name="connsiteX1" fmla="*/ 11335 w 122967"/>
                  <a:gd name="connsiteY1" fmla="*/ 6482 h 277373"/>
                  <a:gd name="connsiteX2" fmla="*/ 11335 w 122967"/>
                  <a:gd name="connsiteY2" fmla="*/ 93159 h 277373"/>
                  <a:gd name="connsiteX3" fmla="*/ 122968 w 122967"/>
                  <a:gd name="connsiteY3" fmla="*/ 5 h 277373"/>
                  <a:gd name="connsiteX4" fmla="*/ 122968 w 122967"/>
                  <a:gd name="connsiteY4" fmla="*/ 10863 h 277373"/>
                  <a:gd name="connsiteX5" fmla="*/ 120301 w 122967"/>
                  <a:gd name="connsiteY5" fmla="*/ 10863 h 277373"/>
                  <a:gd name="connsiteX6" fmla="*/ 11430 w 122967"/>
                  <a:gd name="connsiteY6" fmla="*/ 137070 h 277373"/>
                  <a:gd name="connsiteX7" fmla="*/ 11430 w 122967"/>
                  <a:gd name="connsiteY7" fmla="*/ 277373 h 277373"/>
                  <a:gd name="connsiteX8" fmla="*/ 95 w 122967"/>
                  <a:gd name="connsiteY8" fmla="*/ 277373 h 277373"/>
                  <a:gd name="connsiteX9" fmla="*/ 95 w 122967"/>
                  <a:gd name="connsiteY9" fmla="*/ 6577 h 27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967" h="277373">
                    <a:moveTo>
                      <a:pt x="0" y="6482"/>
                    </a:moveTo>
                    <a:lnTo>
                      <a:pt x="11335" y="6482"/>
                    </a:lnTo>
                    <a:lnTo>
                      <a:pt x="11335" y="93159"/>
                    </a:lnTo>
                    <a:cubicBezTo>
                      <a:pt x="23813" y="48201"/>
                      <a:pt x="62770" y="-567"/>
                      <a:pt x="122968" y="5"/>
                    </a:cubicBezTo>
                    <a:lnTo>
                      <a:pt x="122968" y="10863"/>
                    </a:lnTo>
                    <a:lnTo>
                      <a:pt x="120301" y="10863"/>
                    </a:lnTo>
                    <a:cubicBezTo>
                      <a:pt x="52578" y="10863"/>
                      <a:pt x="11430" y="85063"/>
                      <a:pt x="11430" y="137070"/>
                    </a:cubicBezTo>
                    <a:lnTo>
                      <a:pt x="11430" y="277373"/>
                    </a:lnTo>
                    <a:lnTo>
                      <a:pt x="95" y="277373"/>
                    </a:lnTo>
                    <a:lnTo>
                      <a:pt x="95" y="6577"/>
                    </a:lnTo>
                    <a:close/>
                  </a:path>
                </a:pathLst>
              </a:custGeom>
              <a:solidFill>
                <a:srgbClr val="002D5D"/>
              </a:solidFill>
              <a:ln w="0"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0EB466BF-6281-67A4-258C-53521F5EAB82}"/>
                  </a:ext>
                </a:extLst>
              </p:cNvPr>
              <p:cNvSpPr/>
              <p:nvPr/>
            </p:nvSpPr>
            <p:spPr>
              <a:xfrm>
                <a:off x="5800153" y="1916905"/>
                <a:ext cx="254603" cy="283845"/>
              </a:xfrm>
              <a:custGeom>
                <a:avLst/>
                <a:gdLst>
                  <a:gd name="connsiteX0" fmla="*/ 0 w 254603"/>
                  <a:gd name="connsiteY0" fmla="*/ 141923 h 283845"/>
                  <a:gd name="connsiteX1" fmla="*/ 0 w 254603"/>
                  <a:gd name="connsiteY1" fmla="*/ 140875 h 283845"/>
                  <a:gd name="connsiteX2" fmla="*/ 130016 w 254603"/>
                  <a:gd name="connsiteY2" fmla="*/ 0 h 283845"/>
                  <a:gd name="connsiteX3" fmla="*/ 254603 w 254603"/>
                  <a:gd name="connsiteY3" fmla="*/ 142970 h 283845"/>
                  <a:gd name="connsiteX4" fmla="*/ 254603 w 254603"/>
                  <a:gd name="connsiteY4" fmla="*/ 145161 h 283845"/>
                  <a:gd name="connsiteX5" fmla="*/ 12478 w 254603"/>
                  <a:gd name="connsiteY5" fmla="*/ 145161 h 283845"/>
                  <a:gd name="connsiteX6" fmla="*/ 136017 w 254603"/>
                  <a:gd name="connsiteY6" fmla="*/ 272987 h 283845"/>
                  <a:gd name="connsiteX7" fmla="*/ 236220 w 254603"/>
                  <a:gd name="connsiteY7" fmla="*/ 218313 h 283845"/>
                  <a:gd name="connsiteX8" fmla="*/ 245459 w 254603"/>
                  <a:gd name="connsiteY8" fmla="*/ 224790 h 283845"/>
                  <a:gd name="connsiteX9" fmla="*/ 135541 w 254603"/>
                  <a:gd name="connsiteY9" fmla="*/ 283845 h 283845"/>
                  <a:gd name="connsiteX10" fmla="*/ 95 w 254603"/>
                  <a:gd name="connsiteY10" fmla="*/ 141923 h 283845"/>
                  <a:gd name="connsiteX11" fmla="*/ 242125 w 254603"/>
                  <a:gd name="connsiteY11" fmla="*/ 134874 h 283845"/>
                  <a:gd name="connsiteX12" fmla="*/ 129445 w 254603"/>
                  <a:gd name="connsiteY12" fmla="*/ 10858 h 283845"/>
                  <a:gd name="connsiteX13" fmla="*/ 12478 w 254603"/>
                  <a:gd name="connsiteY13" fmla="*/ 134874 h 283845"/>
                  <a:gd name="connsiteX14" fmla="*/ 242125 w 254603"/>
                  <a:gd name="connsiteY14" fmla="*/ 134874 h 283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603" h="283845">
                    <a:moveTo>
                      <a:pt x="0" y="141923"/>
                    </a:moveTo>
                    <a:lnTo>
                      <a:pt x="0" y="140875"/>
                    </a:lnTo>
                    <a:cubicBezTo>
                      <a:pt x="0" y="60674"/>
                      <a:pt x="54673" y="0"/>
                      <a:pt x="130016" y="0"/>
                    </a:cubicBezTo>
                    <a:cubicBezTo>
                      <a:pt x="215646" y="0"/>
                      <a:pt x="254603" y="75248"/>
                      <a:pt x="254603" y="142970"/>
                    </a:cubicBezTo>
                    <a:lnTo>
                      <a:pt x="254603" y="145161"/>
                    </a:lnTo>
                    <a:lnTo>
                      <a:pt x="12478" y="145161"/>
                    </a:lnTo>
                    <a:cubicBezTo>
                      <a:pt x="14669" y="223171"/>
                      <a:pt x="69342" y="272987"/>
                      <a:pt x="136017" y="272987"/>
                    </a:cubicBezTo>
                    <a:cubicBezTo>
                      <a:pt x="177736" y="272987"/>
                      <a:pt x="214598" y="248602"/>
                      <a:pt x="236220" y="218313"/>
                    </a:cubicBezTo>
                    <a:lnTo>
                      <a:pt x="245459" y="224790"/>
                    </a:lnTo>
                    <a:cubicBezTo>
                      <a:pt x="222123" y="258413"/>
                      <a:pt x="183166" y="283845"/>
                      <a:pt x="135541" y="283845"/>
                    </a:cubicBezTo>
                    <a:cubicBezTo>
                      <a:pt x="61341" y="283845"/>
                      <a:pt x="95" y="229171"/>
                      <a:pt x="95" y="141923"/>
                    </a:cubicBezTo>
                    <a:close/>
                    <a:moveTo>
                      <a:pt x="242125" y="134874"/>
                    </a:moveTo>
                    <a:cubicBezTo>
                      <a:pt x="239935" y="73152"/>
                      <a:pt x="200977" y="10858"/>
                      <a:pt x="129445" y="10858"/>
                    </a:cubicBezTo>
                    <a:cubicBezTo>
                      <a:pt x="62294" y="10858"/>
                      <a:pt x="15145" y="63913"/>
                      <a:pt x="12478" y="134874"/>
                    </a:cubicBezTo>
                    <a:lnTo>
                      <a:pt x="242125" y="134874"/>
                    </a:lnTo>
                    <a:close/>
                  </a:path>
                </a:pathLst>
              </a:custGeom>
              <a:solidFill>
                <a:srgbClr val="002D5D"/>
              </a:solidFill>
              <a:ln w="0"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98F5546A-75F5-C4A9-5D97-A9DA1B4A2AB6}"/>
                  </a:ext>
                </a:extLst>
              </p:cNvPr>
              <p:cNvSpPr/>
              <p:nvPr/>
            </p:nvSpPr>
            <p:spPr>
              <a:xfrm>
                <a:off x="6140385" y="1916905"/>
                <a:ext cx="233933" cy="277272"/>
              </a:xfrm>
              <a:custGeom>
                <a:avLst/>
                <a:gdLst>
                  <a:gd name="connsiteX0" fmla="*/ 0 w 233933"/>
                  <a:gd name="connsiteY0" fmla="*/ 6477 h 277272"/>
                  <a:gd name="connsiteX1" fmla="*/ 11335 w 233933"/>
                  <a:gd name="connsiteY1" fmla="*/ 6477 h 277272"/>
                  <a:gd name="connsiteX2" fmla="*/ 11335 w 233933"/>
                  <a:gd name="connsiteY2" fmla="*/ 80677 h 277272"/>
                  <a:gd name="connsiteX3" fmla="*/ 120206 w 233933"/>
                  <a:gd name="connsiteY3" fmla="*/ 0 h 277272"/>
                  <a:gd name="connsiteX4" fmla="*/ 233934 w 233933"/>
                  <a:gd name="connsiteY4" fmla="*/ 124015 h 277272"/>
                  <a:gd name="connsiteX5" fmla="*/ 233934 w 233933"/>
                  <a:gd name="connsiteY5" fmla="*/ 277273 h 277272"/>
                  <a:gd name="connsiteX6" fmla="*/ 222600 w 233933"/>
                  <a:gd name="connsiteY6" fmla="*/ 277273 h 277272"/>
                  <a:gd name="connsiteX7" fmla="*/ 222600 w 233933"/>
                  <a:gd name="connsiteY7" fmla="*/ 125063 h 277272"/>
                  <a:gd name="connsiteX8" fmla="*/ 119158 w 233933"/>
                  <a:gd name="connsiteY8" fmla="*/ 10763 h 277272"/>
                  <a:gd name="connsiteX9" fmla="*/ 11335 w 233933"/>
                  <a:gd name="connsiteY9" fmla="*/ 127254 h 277272"/>
                  <a:gd name="connsiteX10" fmla="*/ 11335 w 233933"/>
                  <a:gd name="connsiteY10" fmla="*/ 277273 h 277272"/>
                  <a:gd name="connsiteX11" fmla="*/ 0 w 233933"/>
                  <a:gd name="connsiteY11" fmla="*/ 277273 h 277272"/>
                  <a:gd name="connsiteX12" fmla="*/ 0 w 233933"/>
                  <a:gd name="connsiteY12" fmla="*/ 6477 h 27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3933" h="277272">
                    <a:moveTo>
                      <a:pt x="0" y="6477"/>
                    </a:moveTo>
                    <a:lnTo>
                      <a:pt x="11335" y="6477"/>
                    </a:lnTo>
                    <a:lnTo>
                      <a:pt x="11335" y="80677"/>
                    </a:lnTo>
                    <a:cubicBezTo>
                      <a:pt x="20003" y="47625"/>
                      <a:pt x="55722" y="0"/>
                      <a:pt x="120206" y="0"/>
                    </a:cubicBezTo>
                    <a:cubicBezTo>
                      <a:pt x="193358" y="0"/>
                      <a:pt x="233934" y="49340"/>
                      <a:pt x="233934" y="124015"/>
                    </a:cubicBezTo>
                    <a:lnTo>
                      <a:pt x="233934" y="277273"/>
                    </a:lnTo>
                    <a:lnTo>
                      <a:pt x="222600" y="277273"/>
                    </a:lnTo>
                    <a:lnTo>
                      <a:pt x="222600" y="125063"/>
                    </a:lnTo>
                    <a:cubicBezTo>
                      <a:pt x="222600" y="57340"/>
                      <a:pt x="187357" y="10763"/>
                      <a:pt x="119158" y="10763"/>
                    </a:cubicBezTo>
                    <a:cubicBezTo>
                      <a:pt x="59055" y="10763"/>
                      <a:pt x="11335" y="62198"/>
                      <a:pt x="11335" y="127254"/>
                    </a:cubicBezTo>
                    <a:lnTo>
                      <a:pt x="11335" y="277273"/>
                    </a:lnTo>
                    <a:lnTo>
                      <a:pt x="0" y="277273"/>
                    </a:lnTo>
                    <a:lnTo>
                      <a:pt x="0" y="6477"/>
                    </a:lnTo>
                    <a:close/>
                  </a:path>
                </a:pathLst>
              </a:custGeom>
              <a:solidFill>
                <a:srgbClr val="002D5D"/>
              </a:solidFill>
              <a:ln w="0"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DB5C048A-71D3-9E2B-7CFE-948EC823805F}"/>
                  </a:ext>
                </a:extLst>
              </p:cNvPr>
              <p:cNvSpPr/>
              <p:nvPr/>
            </p:nvSpPr>
            <p:spPr>
              <a:xfrm>
                <a:off x="6456139" y="1917001"/>
                <a:ext cx="248602" cy="283844"/>
              </a:xfrm>
              <a:custGeom>
                <a:avLst/>
                <a:gdLst>
                  <a:gd name="connsiteX0" fmla="*/ 0 w 248602"/>
                  <a:gd name="connsiteY0" fmla="*/ 142399 h 283844"/>
                  <a:gd name="connsiteX1" fmla="*/ 0 w 248602"/>
                  <a:gd name="connsiteY1" fmla="*/ 141351 h 283844"/>
                  <a:gd name="connsiteX2" fmla="*/ 138684 w 248602"/>
                  <a:gd name="connsiteY2" fmla="*/ 0 h 283844"/>
                  <a:gd name="connsiteX3" fmla="*/ 246983 w 248602"/>
                  <a:gd name="connsiteY3" fmla="*/ 50387 h 283844"/>
                  <a:gd name="connsiteX4" fmla="*/ 238887 w 248602"/>
                  <a:gd name="connsiteY4" fmla="*/ 58007 h 283844"/>
                  <a:gd name="connsiteX5" fmla="*/ 138113 w 248602"/>
                  <a:gd name="connsiteY5" fmla="*/ 10858 h 283844"/>
                  <a:gd name="connsiteX6" fmla="*/ 11906 w 248602"/>
                  <a:gd name="connsiteY6" fmla="*/ 140875 h 283844"/>
                  <a:gd name="connsiteX7" fmla="*/ 11906 w 248602"/>
                  <a:gd name="connsiteY7" fmla="*/ 141923 h 283844"/>
                  <a:gd name="connsiteX8" fmla="*/ 138684 w 248602"/>
                  <a:gd name="connsiteY8" fmla="*/ 272986 h 283844"/>
                  <a:gd name="connsiteX9" fmla="*/ 240506 w 248602"/>
                  <a:gd name="connsiteY9" fmla="*/ 222599 h 283844"/>
                  <a:gd name="connsiteX10" fmla="*/ 248602 w 248602"/>
                  <a:gd name="connsiteY10" fmla="*/ 230219 h 283844"/>
                  <a:gd name="connsiteX11" fmla="*/ 138113 w 248602"/>
                  <a:gd name="connsiteY11" fmla="*/ 283845 h 283844"/>
                  <a:gd name="connsiteX12" fmla="*/ 0 w 248602"/>
                  <a:gd name="connsiteY12" fmla="*/ 142494 h 28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602" h="283844">
                    <a:moveTo>
                      <a:pt x="0" y="142399"/>
                    </a:moveTo>
                    <a:lnTo>
                      <a:pt x="0" y="141351"/>
                    </a:lnTo>
                    <a:cubicBezTo>
                      <a:pt x="0" y="64389"/>
                      <a:pt x="60103" y="0"/>
                      <a:pt x="138684" y="0"/>
                    </a:cubicBezTo>
                    <a:cubicBezTo>
                      <a:pt x="188500" y="0"/>
                      <a:pt x="219933" y="21622"/>
                      <a:pt x="246983" y="50387"/>
                    </a:cubicBezTo>
                    <a:lnTo>
                      <a:pt x="238887" y="58007"/>
                    </a:lnTo>
                    <a:cubicBezTo>
                      <a:pt x="214503" y="32004"/>
                      <a:pt x="183642" y="10858"/>
                      <a:pt x="138113" y="10858"/>
                    </a:cubicBezTo>
                    <a:cubicBezTo>
                      <a:pt x="66104" y="10858"/>
                      <a:pt x="11906" y="70485"/>
                      <a:pt x="11906" y="140875"/>
                    </a:cubicBezTo>
                    <a:lnTo>
                      <a:pt x="11906" y="141923"/>
                    </a:lnTo>
                    <a:cubicBezTo>
                      <a:pt x="11906" y="212312"/>
                      <a:pt x="67723" y="272986"/>
                      <a:pt x="138684" y="272986"/>
                    </a:cubicBezTo>
                    <a:cubicBezTo>
                      <a:pt x="185261" y="272986"/>
                      <a:pt x="216694" y="249650"/>
                      <a:pt x="240506" y="222599"/>
                    </a:cubicBezTo>
                    <a:lnTo>
                      <a:pt x="248602" y="230219"/>
                    </a:lnTo>
                    <a:cubicBezTo>
                      <a:pt x="223171" y="260032"/>
                      <a:pt x="188976" y="283845"/>
                      <a:pt x="138113" y="283845"/>
                    </a:cubicBezTo>
                    <a:cubicBezTo>
                      <a:pt x="60674" y="283845"/>
                      <a:pt x="0" y="219361"/>
                      <a:pt x="0" y="142494"/>
                    </a:cubicBezTo>
                    <a:close/>
                  </a:path>
                </a:pathLst>
              </a:custGeom>
              <a:solidFill>
                <a:srgbClr val="002D5D"/>
              </a:solidFill>
              <a:ln w="0"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1809E104-158F-B4D2-61A7-F5C4D9971011}"/>
                  </a:ext>
                </a:extLst>
              </p:cNvPr>
              <p:cNvSpPr/>
              <p:nvPr/>
            </p:nvSpPr>
            <p:spPr>
              <a:xfrm>
                <a:off x="6757320" y="1916905"/>
                <a:ext cx="254603" cy="283845"/>
              </a:xfrm>
              <a:custGeom>
                <a:avLst/>
                <a:gdLst>
                  <a:gd name="connsiteX0" fmla="*/ 0 w 254603"/>
                  <a:gd name="connsiteY0" fmla="*/ 141923 h 283845"/>
                  <a:gd name="connsiteX1" fmla="*/ 0 w 254603"/>
                  <a:gd name="connsiteY1" fmla="*/ 140875 h 283845"/>
                  <a:gd name="connsiteX2" fmla="*/ 130016 w 254603"/>
                  <a:gd name="connsiteY2" fmla="*/ 0 h 283845"/>
                  <a:gd name="connsiteX3" fmla="*/ 254603 w 254603"/>
                  <a:gd name="connsiteY3" fmla="*/ 142970 h 283845"/>
                  <a:gd name="connsiteX4" fmla="*/ 254603 w 254603"/>
                  <a:gd name="connsiteY4" fmla="*/ 145161 h 283845"/>
                  <a:gd name="connsiteX5" fmla="*/ 12478 w 254603"/>
                  <a:gd name="connsiteY5" fmla="*/ 145161 h 283845"/>
                  <a:gd name="connsiteX6" fmla="*/ 136017 w 254603"/>
                  <a:gd name="connsiteY6" fmla="*/ 272987 h 283845"/>
                  <a:gd name="connsiteX7" fmla="*/ 236220 w 254603"/>
                  <a:gd name="connsiteY7" fmla="*/ 218313 h 283845"/>
                  <a:gd name="connsiteX8" fmla="*/ 245459 w 254603"/>
                  <a:gd name="connsiteY8" fmla="*/ 224790 h 283845"/>
                  <a:gd name="connsiteX9" fmla="*/ 135541 w 254603"/>
                  <a:gd name="connsiteY9" fmla="*/ 283845 h 283845"/>
                  <a:gd name="connsiteX10" fmla="*/ 95 w 254603"/>
                  <a:gd name="connsiteY10" fmla="*/ 141923 h 283845"/>
                  <a:gd name="connsiteX11" fmla="*/ 242125 w 254603"/>
                  <a:gd name="connsiteY11" fmla="*/ 134874 h 283845"/>
                  <a:gd name="connsiteX12" fmla="*/ 129445 w 254603"/>
                  <a:gd name="connsiteY12" fmla="*/ 10858 h 283845"/>
                  <a:gd name="connsiteX13" fmla="*/ 12478 w 254603"/>
                  <a:gd name="connsiteY13" fmla="*/ 134874 h 283845"/>
                  <a:gd name="connsiteX14" fmla="*/ 242125 w 254603"/>
                  <a:gd name="connsiteY14" fmla="*/ 134874 h 283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603" h="283845">
                    <a:moveTo>
                      <a:pt x="0" y="141923"/>
                    </a:moveTo>
                    <a:lnTo>
                      <a:pt x="0" y="140875"/>
                    </a:lnTo>
                    <a:cubicBezTo>
                      <a:pt x="0" y="60674"/>
                      <a:pt x="54673" y="0"/>
                      <a:pt x="130016" y="0"/>
                    </a:cubicBezTo>
                    <a:cubicBezTo>
                      <a:pt x="215646" y="0"/>
                      <a:pt x="254603" y="75248"/>
                      <a:pt x="254603" y="142970"/>
                    </a:cubicBezTo>
                    <a:lnTo>
                      <a:pt x="254603" y="145161"/>
                    </a:lnTo>
                    <a:lnTo>
                      <a:pt x="12478" y="145161"/>
                    </a:lnTo>
                    <a:cubicBezTo>
                      <a:pt x="14668" y="223171"/>
                      <a:pt x="69342" y="272987"/>
                      <a:pt x="136017" y="272987"/>
                    </a:cubicBezTo>
                    <a:cubicBezTo>
                      <a:pt x="177737" y="272987"/>
                      <a:pt x="214599" y="248602"/>
                      <a:pt x="236220" y="218313"/>
                    </a:cubicBezTo>
                    <a:lnTo>
                      <a:pt x="245459" y="224790"/>
                    </a:lnTo>
                    <a:cubicBezTo>
                      <a:pt x="222123" y="258413"/>
                      <a:pt x="183166" y="283845"/>
                      <a:pt x="135541" y="283845"/>
                    </a:cubicBezTo>
                    <a:cubicBezTo>
                      <a:pt x="61341" y="283845"/>
                      <a:pt x="95" y="229171"/>
                      <a:pt x="95" y="141923"/>
                    </a:cubicBezTo>
                    <a:close/>
                    <a:moveTo>
                      <a:pt x="242125" y="134874"/>
                    </a:moveTo>
                    <a:cubicBezTo>
                      <a:pt x="239935" y="73152"/>
                      <a:pt x="200978" y="10858"/>
                      <a:pt x="129445" y="10858"/>
                    </a:cubicBezTo>
                    <a:cubicBezTo>
                      <a:pt x="62293" y="10858"/>
                      <a:pt x="15145" y="63913"/>
                      <a:pt x="12478" y="134874"/>
                    </a:cubicBezTo>
                    <a:lnTo>
                      <a:pt x="242125" y="134874"/>
                    </a:lnTo>
                    <a:close/>
                  </a:path>
                </a:pathLst>
              </a:custGeom>
              <a:solidFill>
                <a:srgbClr val="002D5D"/>
              </a:solidFill>
              <a:ln w="0" cap="flat">
                <a:noFill/>
                <a:prstDash val="solid"/>
                <a:miter/>
              </a:ln>
            </p:spPr>
            <p:txBody>
              <a:bodyPr rtlCol="0" anchor="ctr"/>
              <a:lstStyle/>
              <a:p>
                <a:endParaRPr lang="en-US"/>
              </a:p>
            </p:txBody>
          </p:sp>
        </p:grpSp>
        <p:sp>
          <p:nvSpPr>
            <p:cNvPr id="5" name="Freeform: Shape 4">
              <a:extLst>
                <a:ext uri="{FF2B5EF4-FFF2-40B4-BE49-F238E27FC236}">
                  <a16:creationId xmlns:a16="http://schemas.microsoft.com/office/drawing/2014/main" id="{40D72EB8-456F-80DF-EF59-DA9313754C10}"/>
                </a:ext>
              </a:extLst>
            </p:cNvPr>
            <p:cNvSpPr/>
            <p:nvPr/>
          </p:nvSpPr>
          <p:spPr>
            <a:xfrm>
              <a:off x="1104518" y="2964846"/>
              <a:ext cx="204692" cy="207168"/>
            </a:xfrm>
            <a:custGeom>
              <a:avLst/>
              <a:gdLst>
                <a:gd name="connsiteX0" fmla="*/ 0 w 204692"/>
                <a:gd name="connsiteY0" fmla="*/ 104680 h 207168"/>
                <a:gd name="connsiteX1" fmla="*/ 0 w 204692"/>
                <a:gd name="connsiteY1" fmla="*/ 103918 h 207168"/>
                <a:gd name="connsiteX2" fmla="*/ 101822 w 204692"/>
                <a:gd name="connsiteY2" fmla="*/ 0 h 207168"/>
                <a:gd name="connsiteX3" fmla="*/ 204692 w 204692"/>
                <a:gd name="connsiteY3" fmla="*/ 109061 h 207168"/>
                <a:gd name="connsiteX4" fmla="*/ 204311 w 204692"/>
                <a:gd name="connsiteY4" fmla="*/ 122777 h 207168"/>
                <a:gd name="connsiteX5" fmla="*/ 77153 w 204692"/>
                <a:gd name="connsiteY5" fmla="*/ 122777 h 207168"/>
                <a:gd name="connsiteX6" fmla="*/ 114490 w 204692"/>
                <a:gd name="connsiteY6" fmla="*/ 149257 h 207168"/>
                <a:gd name="connsiteX7" fmla="*/ 154686 w 204692"/>
                <a:gd name="connsiteY7" fmla="*/ 128968 h 207168"/>
                <a:gd name="connsiteX8" fmla="*/ 198882 w 204692"/>
                <a:gd name="connsiteY8" fmla="*/ 164116 h 207168"/>
                <a:gd name="connsiteX9" fmla="*/ 108680 w 204692"/>
                <a:gd name="connsiteY9" fmla="*/ 207169 h 207168"/>
                <a:gd name="connsiteX10" fmla="*/ 0 w 204692"/>
                <a:gd name="connsiteY10" fmla="*/ 104680 h 207168"/>
                <a:gd name="connsiteX11" fmla="*/ 129635 w 204692"/>
                <a:gd name="connsiteY11" fmla="*/ 86487 h 207168"/>
                <a:gd name="connsiteX12" fmla="*/ 102108 w 204692"/>
                <a:gd name="connsiteY12" fmla="*/ 56769 h 207168"/>
                <a:gd name="connsiteX13" fmla="*/ 76009 w 204692"/>
                <a:gd name="connsiteY13" fmla="*/ 86487 h 207168"/>
                <a:gd name="connsiteX14" fmla="*/ 129635 w 204692"/>
                <a:gd name="connsiteY14" fmla="*/ 86487 h 20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4692" h="207168">
                  <a:moveTo>
                    <a:pt x="0" y="104680"/>
                  </a:moveTo>
                  <a:lnTo>
                    <a:pt x="0" y="103918"/>
                  </a:lnTo>
                  <a:cubicBezTo>
                    <a:pt x="0" y="44863"/>
                    <a:pt x="42386" y="0"/>
                    <a:pt x="101822" y="0"/>
                  </a:cubicBezTo>
                  <a:cubicBezTo>
                    <a:pt x="172117" y="0"/>
                    <a:pt x="204692" y="48863"/>
                    <a:pt x="204692" y="109061"/>
                  </a:cubicBezTo>
                  <a:cubicBezTo>
                    <a:pt x="204692" y="113443"/>
                    <a:pt x="204692" y="118491"/>
                    <a:pt x="204311" y="122777"/>
                  </a:cubicBezTo>
                  <a:lnTo>
                    <a:pt x="77153" y="122777"/>
                  </a:lnTo>
                  <a:cubicBezTo>
                    <a:pt x="82963" y="140208"/>
                    <a:pt x="96679" y="149257"/>
                    <a:pt x="114490" y="149257"/>
                  </a:cubicBezTo>
                  <a:cubicBezTo>
                    <a:pt x="129350" y="149257"/>
                    <a:pt x="141637" y="142399"/>
                    <a:pt x="154686" y="128968"/>
                  </a:cubicBezTo>
                  <a:lnTo>
                    <a:pt x="198882" y="164116"/>
                  </a:lnTo>
                  <a:cubicBezTo>
                    <a:pt x="179356" y="189452"/>
                    <a:pt x="151448" y="207169"/>
                    <a:pt x="108680" y="207169"/>
                  </a:cubicBezTo>
                  <a:cubicBezTo>
                    <a:pt x="43815" y="207169"/>
                    <a:pt x="0" y="166211"/>
                    <a:pt x="0" y="104680"/>
                  </a:cubicBezTo>
                  <a:close/>
                  <a:moveTo>
                    <a:pt x="129635" y="86487"/>
                  </a:moveTo>
                  <a:cubicBezTo>
                    <a:pt x="127825" y="67627"/>
                    <a:pt x="116586" y="56769"/>
                    <a:pt x="102108" y="56769"/>
                  </a:cubicBezTo>
                  <a:cubicBezTo>
                    <a:pt x="87630" y="56769"/>
                    <a:pt x="78581" y="68389"/>
                    <a:pt x="76009" y="86487"/>
                  </a:cubicBezTo>
                  <a:lnTo>
                    <a:pt x="129635" y="86487"/>
                  </a:lnTo>
                  <a:close/>
                </a:path>
              </a:pathLst>
            </a:custGeom>
            <a:solidFill>
              <a:srgbClr val="002D5D"/>
            </a:solidFill>
            <a:ln w="0"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8B080556-C984-FD10-A173-547A3F48D8CD}"/>
                </a:ext>
              </a:extLst>
            </p:cNvPr>
            <p:cNvSpPr/>
            <p:nvPr/>
          </p:nvSpPr>
          <p:spPr>
            <a:xfrm>
              <a:off x="1343500" y="2964846"/>
              <a:ext cx="335756" cy="202501"/>
            </a:xfrm>
            <a:custGeom>
              <a:avLst/>
              <a:gdLst>
                <a:gd name="connsiteX0" fmla="*/ 95 w 335756"/>
                <a:gd name="connsiteY0" fmla="*/ 4667 h 202501"/>
                <a:gd name="connsiteX1" fmla="*/ 82296 w 335756"/>
                <a:gd name="connsiteY1" fmla="*/ 4667 h 202501"/>
                <a:gd name="connsiteX2" fmla="*/ 82296 w 335756"/>
                <a:gd name="connsiteY2" fmla="*/ 31147 h 202501"/>
                <a:gd name="connsiteX3" fmla="*/ 142018 w 335756"/>
                <a:gd name="connsiteY3" fmla="*/ 0 h 202501"/>
                <a:gd name="connsiteX4" fmla="*/ 200311 w 335756"/>
                <a:gd name="connsiteY4" fmla="*/ 32575 h 202501"/>
                <a:gd name="connsiteX5" fmla="*/ 267272 w 335756"/>
                <a:gd name="connsiteY5" fmla="*/ 0 h 202501"/>
                <a:gd name="connsiteX6" fmla="*/ 335756 w 335756"/>
                <a:gd name="connsiteY6" fmla="*/ 72104 h 202501"/>
                <a:gd name="connsiteX7" fmla="*/ 335756 w 335756"/>
                <a:gd name="connsiteY7" fmla="*/ 202501 h 202501"/>
                <a:gd name="connsiteX8" fmla="*/ 253555 w 335756"/>
                <a:gd name="connsiteY8" fmla="*/ 202501 h 202501"/>
                <a:gd name="connsiteX9" fmla="*/ 253555 w 335756"/>
                <a:gd name="connsiteY9" fmla="*/ 97822 h 202501"/>
                <a:gd name="connsiteX10" fmla="*/ 231839 w 335756"/>
                <a:gd name="connsiteY10" fmla="*/ 71723 h 202501"/>
                <a:gd name="connsiteX11" fmla="*/ 208979 w 335756"/>
                <a:gd name="connsiteY11" fmla="*/ 97822 h 202501"/>
                <a:gd name="connsiteX12" fmla="*/ 208979 w 335756"/>
                <a:gd name="connsiteY12" fmla="*/ 202501 h 202501"/>
                <a:gd name="connsiteX13" fmla="*/ 126778 w 335756"/>
                <a:gd name="connsiteY13" fmla="*/ 202501 h 202501"/>
                <a:gd name="connsiteX14" fmla="*/ 126778 w 335756"/>
                <a:gd name="connsiteY14" fmla="*/ 97822 h 202501"/>
                <a:gd name="connsiteX15" fmla="*/ 105061 w 335756"/>
                <a:gd name="connsiteY15" fmla="*/ 71723 h 202501"/>
                <a:gd name="connsiteX16" fmla="*/ 82201 w 335756"/>
                <a:gd name="connsiteY16" fmla="*/ 97822 h 202501"/>
                <a:gd name="connsiteX17" fmla="*/ 82201 w 335756"/>
                <a:gd name="connsiteY17" fmla="*/ 202501 h 202501"/>
                <a:gd name="connsiteX18" fmla="*/ 0 w 335756"/>
                <a:gd name="connsiteY18" fmla="*/ 202501 h 202501"/>
                <a:gd name="connsiteX19" fmla="*/ 0 w 335756"/>
                <a:gd name="connsiteY19" fmla="*/ 4763 h 202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5756" h="202501">
                  <a:moveTo>
                    <a:pt x="95" y="4667"/>
                  </a:moveTo>
                  <a:lnTo>
                    <a:pt x="82296" y="4667"/>
                  </a:lnTo>
                  <a:lnTo>
                    <a:pt x="82296" y="31147"/>
                  </a:lnTo>
                  <a:cubicBezTo>
                    <a:pt x="94964" y="14859"/>
                    <a:pt x="114872" y="0"/>
                    <a:pt x="142018" y="0"/>
                  </a:cubicBezTo>
                  <a:cubicBezTo>
                    <a:pt x="169164" y="0"/>
                    <a:pt x="189452" y="11621"/>
                    <a:pt x="200311" y="32575"/>
                  </a:cubicBezTo>
                  <a:cubicBezTo>
                    <a:pt x="216980" y="13716"/>
                    <a:pt x="236887" y="0"/>
                    <a:pt x="267272" y="0"/>
                  </a:cubicBezTo>
                  <a:cubicBezTo>
                    <a:pt x="309658" y="0"/>
                    <a:pt x="335756" y="27527"/>
                    <a:pt x="335756" y="72104"/>
                  </a:cubicBezTo>
                  <a:lnTo>
                    <a:pt x="335756" y="202501"/>
                  </a:lnTo>
                  <a:lnTo>
                    <a:pt x="253555" y="202501"/>
                  </a:lnTo>
                  <a:lnTo>
                    <a:pt x="253555" y="97822"/>
                  </a:lnTo>
                  <a:cubicBezTo>
                    <a:pt x="253555" y="81153"/>
                    <a:pt x="243745" y="71723"/>
                    <a:pt x="231839" y="71723"/>
                  </a:cubicBezTo>
                  <a:cubicBezTo>
                    <a:pt x="219932" y="71723"/>
                    <a:pt x="208979" y="81153"/>
                    <a:pt x="208979" y="97822"/>
                  </a:cubicBezTo>
                  <a:lnTo>
                    <a:pt x="208979" y="202501"/>
                  </a:lnTo>
                  <a:lnTo>
                    <a:pt x="126778" y="202501"/>
                  </a:lnTo>
                  <a:lnTo>
                    <a:pt x="126778" y="97822"/>
                  </a:lnTo>
                  <a:cubicBezTo>
                    <a:pt x="126778" y="81153"/>
                    <a:pt x="116967" y="71723"/>
                    <a:pt x="105061" y="71723"/>
                  </a:cubicBezTo>
                  <a:cubicBezTo>
                    <a:pt x="93155" y="71723"/>
                    <a:pt x="82201" y="81153"/>
                    <a:pt x="82201" y="97822"/>
                  </a:cubicBezTo>
                  <a:lnTo>
                    <a:pt x="82201" y="202501"/>
                  </a:lnTo>
                  <a:lnTo>
                    <a:pt x="0" y="202501"/>
                  </a:lnTo>
                  <a:lnTo>
                    <a:pt x="0" y="4763"/>
                  </a:lnTo>
                  <a:close/>
                </a:path>
              </a:pathLst>
            </a:custGeom>
            <a:solidFill>
              <a:srgbClr val="002D5D"/>
            </a:solidFill>
            <a:ln w="0"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59792800-D750-F132-5C92-0627F997E400}"/>
                </a:ext>
              </a:extLst>
            </p:cNvPr>
            <p:cNvSpPr/>
            <p:nvPr/>
          </p:nvSpPr>
          <p:spPr>
            <a:xfrm>
              <a:off x="1718499" y="2964846"/>
              <a:ext cx="226028" cy="260413"/>
            </a:xfrm>
            <a:custGeom>
              <a:avLst/>
              <a:gdLst>
                <a:gd name="connsiteX0" fmla="*/ 0 w 226028"/>
                <a:gd name="connsiteY0" fmla="*/ 4667 h 260413"/>
                <a:gd name="connsiteX1" fmla="*/ 82201 w 226028"/>
                <a:gd name="connsiteY1" fmla="*/ 4667 h 260413"/>
                <a:gd name="connsiteX2" fmla="*/ 82201 w 226028"/>
                <a:gd name="connsiteY2" fmla="*/ 28956 h 260413"/>
                <a:gd name="connsiteX3" fmla="*/ 140875 w 226028"/>
                <a:gd name="connsiteY3" fmla="*/ 0 h 260413"/>
                <a:gd name="connsiteX4" fmla="*/ 226028 w 226028"/>
                <a:gd name="connsiteY4" fmla="*/ 102108 h 260413"/>
                <a:gd name="connsiteX5" fmla="*/ 226028 w 226028"/>
                <a:gd name="connsiteY5" fmla="*/ 102870 h 260413"/>
                <a:gd name="connsiteX6" fmla="*/ 141637 w 226028"/>
                <a:gd name="connsiteY6" fmla="*/ 207169 h 260413"/>
                <a:gd name="connsiteX7" fmla="*/ 82201 w 226028"/>
                <a:gd name="connsiteY7" fmla="*/ 180022 h 260413"/>
                <a:gd name="connsiteX8" fmla="*/ 82201 w 226028"/>
                <a:gd name="connsiteY8" fmla="*/ 260413 h 260413"/>
                <a:gd name="connsiteX9" fmla="*/ 0 w 226028"/>
                <a:gd name="connsiteY9" fmla="*/ 260413 h 260413"/>
                <a:gd name="connsiteX10" fmla="*/ 0 w 226028"/>
                <a:gd name="connsiteY10" fmla="*/ 4667 h 260413"/>
                <a:gd name="connsiteX11" fmla="*/ 146304 w 226028"/>
                <a:gd name="connsiteY11" fmla="*/ 103918 h 260413"/>
                <a:gd name="connsiteX12" fmla="*/ 146304 w 226028"/>
                <a:gd name="connsiteY12" fmla="*/ 103156 h 260413"/>
                <a:gd name="connsiteX13" fmla="*/ 113348 w 226028"/>
                <a:gd name="connsiteY13" fmla="*/ 67627 h 260413"/>
                <a:gd name="connsiteX14" fmla="*/ 80391 w 226028"/>
                <a:gd name="connsiteY14" fmla="*/ 103156 h 260413"/>
                <a:gd name="connsiteX15" fmla="*/ 80391 w 226028"/>
                <a:gd name="connsiteY15" fmla="*/ 103918 h 260413"/>
                <a:gd name="connsiteX16" fmla="*/ 113348 w 226028"/>
                <a:gd name="connsiteY16" fmla="*/ 139446 h 260413"/>
                <a:gd name="connsiteX17" fmla="*/ 146304 w 226028"/>
                <a:gd name="connsiteY17" fmla="*/ 103918 h 260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6028" h="260413">
                  <a:moveTo>
                    <a:pt x="0" y="4667"/>
                  </a:moveTo>
                  <a:lnTo>
                    <a:pt x="82201" y="4667"/>
                  </a:lnTo>
                  <a:lnTo>
                    <a:pt x="82201" y="28956"/>
                  </a:lnTo>
                  <a:cubicBezTo>
                    <a:pt x="95631" y="14478"/>
                    <a:pt x="110776" y="0"/>
                    <a:pt x="140875" y="0"/>
                  </a:cubicBezTo>
                  <a:cubicBezTo>
                    <a:pt x="188690" y="0"/>
                    <a:pt x="226028" y="41624"/>
                    <a:pt x="226028" y="102108"/>
                  </a:cubicBezTo>
                  <a:lnTo>
                    <a:pt x="226028" y="102870"/>
                  </a:lnTo>
                  <a:cubicBezTo>
                    <a:pt x="226028" y="165544"/>
                    <a:pt x="188404" y="207169"/>
                    <a:pt x="141637" y="207169"/>
                  </a:cubicBezTo>
                  <a:cubicBezTo>
                    <a:pt x="111538" y="207169"/>
                    <a:pt x="94869" y="194119"/>
                    <a:pt x="82201" y="180022"/>
                  </a:cubicBezTo>
                  <a:lnTo>
                    <a:pt x="82201" y="260413"/>
                  </a:lnTo>
                  <a:lnTo>
                    <a:pt x="0" y="260413"/>
                  </a:lnTo>
                  <a:lnTo>
                    <a:pt x="0" y="4667"/>
                  </a:lnTo>
                  <a:close/>
                  <a:moveTo>
                    <a:pt x="146304" y="103918"/>
                  </a:moveTo>
                  <a:lnTo>
                    <a:pt x="146304" y="103156"/>
                  </a:lnTo>
                  <a:cubicBezTo>
                    <a:pt x="146304" y="83248"/>
                    <a:pt x="132207" y="67627"/>
                    <a:pt x="113348" y="67627"/>
                  </a:cubicBezTo>
                  <a:cubicBezTo>
                    <a:pt x="94488" y="67627"/>
                    <a:pt x="80391" y="83153"/>
                    <a:pt x="80391" y="103156"/>
                  </a:cubicBezTo>
                  <a:lnTo>
                    <a:pt x="80391" y="103918"/>
                  </a:lnTo>
                  <a:cubicBezTo>
                    <a:pt x="80391" y="123444"/>
                    <a:pt x="94488" y="139446"/>
                    <a:pt x="113348" y="139446"/>
                  </a:cubicBezTo>
                  <a:cubicBezTo>
                    <a:pt x="132207" y="139446"/>
                    <a:pt x="146304" y="123825"/>
                    <a:pt x="146304" y="103918"/>
                  </a:cubicBezTo>
                  <a:close/>
                </a:path>
              </a:pathLst>
            </a:custGeom>
            <a:solidFill>
              <a:srgbClr val="002D5D"/>
            </a:solidFill>
            <a:ln w="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C8B567F6-5419-E7A9-1E4F-D276F4179413}"/>
                </a:ext>
              </a:extLst>
            </p:cNvPr>
            <p:cNvSpPr/>
            <p:nvPr/>
          </p:nvSpPr>
          <p:spPr>
            <a:xfrm>
              <a:off x="1973103" y="2964750"/>
              <a:ext cx="222408" cy="207264"/>
            </a:xfrm>
            <a:custGeom>
              <a:avLst/>
              <a:gdLst>
                <a:gd name="connsiteX0" fmla="*/ 0 w 222408"/>
                <a:gd name="connsiteY0" fmla="*/ 104394 h 207264"/>
                <a:gd name="connsiteX1" fmla="*/ 0 w 222408"/>
                <a:gd name="connsiteY1" fmla="*/ 103632 h 207264"/>
                <a:gd name="connsiteX2" fmla="*/ 111538 w 222408"/>
                <a:gd name="connsiteY2" fmla="*/ 0 h 207264"/>
                <a:gd name="connsiteX3" fmla="*/ 222409 w 222408"/>
                <a:gd name="connsiteY3" fmla="*/ 102870 h 207264"/>
                <a:gd name="connsiteX4" fmla="*/ 222409 w 222408"/>
                <a:gd name="connsiteY4" fmla="*/ 103632 h 207264"/>
                <a:gd name="connsiteX5" fmla="*/ 110871 w 222408"/>
                <a:gd name="connsiteY5" fmla="*/ 207264 h 207264"/>
                <a:gd name="connsiteX6" fmla="*/ 0 w 222408"/>
                <a:gd name="connsiteY6" fmla="*/ 104394 h 207264"/>
                <a:gd name="connsiteX7" fmla="*/ 143446 w 222408"/>
                <a:gd name="connsiteY7" fmla="*/ 104394 h 207264"/>
                <a:gd name="connsiteX8" fmla="*/ 143446 w 222408"/>
                <a:gd name="connsiteY8" fmla="*/ 103632 h 207264"/>
                <a:gd name="connsiteX9" fmla="*/ 110871 w 222408"/>
                <a:gd name="connsiteY9" fmla="*/ 68485 h 207264"/>
                <a:gd name="connsiteX10" fmla="*/ 78962 w 222408"/>
                <a:gd name="connsiteY10" fmla="*/ 102870 h 207264"/>
                <a:gd name="connsiteX11" fmla="*/ 78962 w 222408"/>
                <a:gd name="connsiteY11" fmla="*/ 103632 h 207264"/>
                <a:gd name="connsiteX12" fmla="*/ 111538 w 222408"/>
                <a:gd name="connsiteY12" fmla="*/ 138779 h 207264"/>
                <a:gd name="connsiteX13" fmla="*/ 143446 w 222408"/>
                <a:gd name="connsiteY13" fmla="*/ 104394 h 207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408" h="207264">
                  <a:moveTo>
                    <a:pt x="0" y="104394"/>
                  </a:moveTo>
                  <a:lnTo>
                    <a:pt x="0" y="103632"/>
                  </a:lnTo>
                  <a:cubicBezTo>
                    <a:pt x="0" y="47816"/>
                    <a:pt x="46387" y="0"/>
                    <a:pt x="111538" y="0"/>
                  </a:cubicBezTo>
                  <a:cubicBezTo>
                    <a:pt x="176689" y="0"/>
                    <a:pt x="222409" y="47054"/>
                    <a:pt x="222409" y="102870"/>
                  </a:cubicBezTo>
                  <a:lnTo>
                    <a:pt x="222409" y="103632"/>
                  </a:lnTo>
                  <a:cubicBezTo>
                    <a:pt x="222409" y="159449"/>
                    <a:pt x="176022" y="207264"/>
                    <a:pt x="110871" y="207264"/>
                  </a:cubicBezTo>
                  <a:cubicBezTo>
                    <a:pt x="45720" y="207264"/>
                    <a:pt x="0" y="160211"/>
                    <a:pt x="0" y="104394"/>
                  </a:cubicBezTo>
                  <a:close/>
                  <a:moveTo>
                    <a:pt x="143446" y="104394"/>
                  </a:moveTo>
                  <a:lnTo>
                    <a:pt x="143446" y="103632"/>
                  </a:lnTo>
                  <a:cubicBezTo>
                    <a:pt x="143446" y="84106"/>
                    <a:pt x="128969" y="68485"/>
                    <a:pt x="110871" y="68485"/>
                  </a:cubicBezTo>
                  <a:cubicBezTo>
                    <a:pt x="92773" y="68485"/>
                    <a:pt x="78962" y="84106"/>
                    <a:pt x="78962" y="102870"/>
                  </a:cubicBezTo>
                  <a:lnTo>
                    <a:pt x="78962" y="103632"/>
                  </a:lnTo>
                  <a:cubicBezTo>
                    <a:pt x="78962" y="123158"/>
                    <a:pt x="93440" y="138779"/>
                    <a:pt x="111538" y="138779"/>
                  </a:cubicBezTo>
                  <a:cubicBezTo>
                    <a:pt x="129635" y="138779"/>
                    <a:pt x="143446" y="123158"/>
                    <a:pt x="143446" y="104394"/>
                  </a:cubicBezTo>
                  <a:close/>
                </a:path>
              </a:pathLst>
            </a:custGeom>
            <a:solidFill>
              <a:srgbClr val="002D5D"/>
            </a:solidFill>
            <a:ln w="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01E4C903-026D-E74E-BE74-E147081DE372}"/>
                </a:ext>
              </a:extLst>
            </p:cNvPr>
            <p:cNvSpPr/>
            <p:nvPr/>
          </p:nvSpPr>
          <p:spPr>
            <a:xfrm>
              <a:off x="2209228" y="2968846"/>
              <a:ext cx="311181" cy="199929"/>
            </a:xfrm>
            <a:custGeom>
              <a:avLst/>
              <a:gdLst>
                <a:gd name="connsiteX0" fmla="*/ 0 w 311181"/>
                <a:gd name="connsiteY0" fmla="*/ 667 h 199929"/>
                <a:gd name="connsiteX1" fmla="*/ 78581 w 311181"/>
                <a:gd name="connsiteY1" fmla="*/ 667 h 199929"/>
                <a:gd name="connsiteX2" fmla="*/ 98870 w 311181"/>
                <a:gd name="connsiteY2" fmla="*/ 80391 h 199929"/>
                <a:gd name="connsiteX3" fmla="*/ 122777 w 311181"/>
                <a:gd name="connsiteY3" fmla="*/ 0 h 199929"/>
                <a:gd name="connsiteX4" fmla="*/ 188309 w 311181"/>
                <a:gd name="connsiteY4" fmla="*/ 0 h 199929"/>
                <a:gd name="connsiteX5" fmla="*/ 212598 w 311181"/>
                <a:gd name="connsiteY5" fmla="*/ 81153 h 199929"/>
                <a:gd name="connsiteX6" fmla="*/ 233648 w 311181"/>
                <a:gd name="connsiteY6" fmla="*/ 762 h 199929"/>
                <a:gd name="connsiteX7" fmla="*/ 311182 w 311181"/>
                <a:gd name="connsiteY7" fmla="*/ 762 h 199929"/>
                <a:gd name="connsiteX8" fmla="*/ 250698 w 311181"/>
                <a:gd name="connsiteY8" fmla="*/ 199930 h 199929"/>
                <a:gd name="connsiteX9" fmla="*/ 181927 w 311181"/>
                <a:gd name="connsiteY9" fmla="*/ 199930 h 199929"/>
                <a:gd name="connsiteX10" fmla="*/ 155448 w 311181"/>
                <a:gd name="connsiteY10" fmla="*/ 115157 h 199929"/>
                <a:gd name="connsiteX11" fmla="*/ 128302 w 311181"/>
                <a:gd name="connsiteY11" fmla="*/ 199930 h 199929"/>
                <a:gd name="connsiteX12" fmla="*/ 59817 w 311181"/>
                <a:gd name="connsiteY12" fmla="*/ 199930 h 199929"/>
                <a:gd name="connsiteX13" fmla="*/ 95 w 311181"/>
                <a:gd name="connsiteY13" fmla="*/ 762 h 199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1181" h="199929">
                  <a:moveTo>
                    <a:pt x="0" y="667"/>
                  </a:moveTo>
                  <a:lnTo>
                    <a:pt x="78581" y="667"/>
                  </a:lnTo>
                  <a:lnTo>
                    <a:pt x="98870" y="80391"/>
                  </a:lnTo>
                  <a:lnTo>
                    <a:pt x="122777" y="0"/>
                  </a:lnTo>
                  <a:lnTo>
                    <a:pt x="188309" y="0"/>
                  </a:lnTo>
                  <a:lnTo>
                    <a:pt x="212598" y="81153"/>
                  </a:lnTo>
                  <a:lnTo>
                    <a:pt x="233648" y="762"/>
                  </a:lnTo>
                  <a:lnTo>
                    <a:pt x="311182" y="762"/>
                  </a:lnTo>
                  <a:lnTo>
                    <a:pt x="250698" y="199930"/>
                  </a:lnTo>
                  <a:lnTo>
                    <a:pt x="181927" y="199930"/>
                  </a:lnTo>
                  <a:lnTo>
                    <a:pt x="155448" y="115157"/>
                  </a:lnTo>
                  <a:lnTo>
                    <a:pt x="128302" y="199930"/>
                  </a:lnTo>
                  <a:lnTo>
                    <a:pt x="59817" y="199930"/>
                  </a:lnTo>
                  <a:lnTo>
                    <a:pt x="95" y="762"/>
                  </a:lnTo>
                  <a:close/>
                </a:path>
              </a:pathLst>
            </a:custGeom>
            <a:solidFill>
              <a:srgbClr val="002D5D"/>
            </a:solidFill>
            <a:ln w="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98150DC-FB2A-3D65-0D8C-BC9F071FC75B}"/>
                </a:ext>
              </a:extLst>
            </p:cNvPr>
            <p:cNvSpPr/>
            <p:nvPr/>
          </p:nvSpPr>
          <p:spPr>
            <a:xfrm>
              <a:off x="2534125" y="2964846"/>
              <a:ext cx="204692" cy="207168"/>
            </a:xfrm>
            <a:custGeom>
              <a:avLst/>
              <a:gdLst>
                <a:gd name="connsiteX0" fmla="*/ 0 w 204692"/>
                <a:gd name="connsiteY0" fmla="*/ 104680 h 207168"/>
                <a:gd name="connsiteX1" fmla="*/ 0 w 204692"/>
                <a:gd name="connsiteY1" fmla="*/ 103918 h 207168"/>
                <a:gd name="connsiteX2" fmla="*/ 101822 w 204692"/>
                <a:gd name="connsiteY2" fmla="*/ 0 h 207168"/>
                <a:gd name="connsiteX3" fmla="*/ 204692 w 204692"/>
                <a:gd name="connsiteY3" fmla="*/ 109061 h 207168"/>
                <a:gd name="connsiteX4" fmla="*/ 204311 w 204692"/>
                <a:gd name="connsiteY4" fmla="*/ 122777 h 207168"/>
                <a:gd name="connsiteX5" fmla="*/ 77152 w 204692"/>
                <a:gd name="connsiteY5" fmla="*/ 122777 h 207168"/>
                <a:gd name="connsiteX6" fmla="*/ 114491 w 204692"/>
                <a:gd name="connsiteY6" fmla="*/ 149257 h 207168"/>
                <a:gd name="connsiteX7" fmla="*/ 154686 w 204692"/>
                <a:gd name="connsiteY7" fmla="*/ 128968 h 207168"/>
                <a:gd name="connsiteX8" fmla="*/ 198882 w 204692"/>
                <a:gd name="connsiteY8" fmla="*/ 164116 h 207168"/>
                <a:gd name="connsiteX9" fmla="*/ 108680 w 204692"/>
                <a:gd name="connsiteY9" fmla="*/ 207169 h 207168"/>
                <a:gd name="connsiteX10" fmla="*/ 0 w 204692"/>
                <a:gd name="connsiteY10" fmla="*/ 104680 h 207168"/>
                <a:gd name="connsiteX11" fmla="*/ 129635 w 204692"/>
                <a:gd name="connsiteY11" fmla="*/ 86487 h 207168"/>
                <a:gd name="connsiteX12" fmla="*/ 102108 w 204692"/>
                <a:gd name="connsiteY12" fmla="*/ 56769 h 207168"/>
                <a:gd name="connsiteX13" fmla="*/ 76009 w 204692"/>
                <a:gd name="connsiteY13" fmla="*/ 86487 h 207168"/>
                <a:gd name="connsiteX14" fmla="*/ 129635 w 204692"/>
                <a:gd name="connsiteY14" fmla="*/ 86487 h 20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4692" h="207168">
                  <a:moveTo>
                    <a:pt x="0" y="104680"/>
                  </a:moveTo>
                  <a:lnTo>
                    <a:pt x="0" y="103918"/>
                  </a:lnTo>
                  <a:cubicBezTo>
                    <a:pt x="0" y="44863"/>
                    <a:pt x="42386" y="0"/>
                    <a:pt x="101822" y="0"/>
                  </a:cubicBezTo>
                  <a:cubicBezTo>
                    <a:pt x="172117" y="0"/>
                    <a:pt x="204692" y="48863"/>
                    <a:pt x="204692" y="109061"/>
                  </a:cubicBezTo>
                  <a:cubicBezTo>
                    <a:pt x="204692" y="113443"/>
                    <a:pt x="204692" y="118491"/>
                    <a:pt x="204311" y="122777"/>
                  </a:cubicBezTo>
                  <a:lnTo>
                    <a:pt x="77152" y="122777"/>
                  </a:lnTo>
                  <a:cubicBezTo>
                    <a:pt x="82963" y="140208"/>
                    <a:pt x="96679" y="149257"/>
                    <a:pt x="114491" y="149257"/>
                  </a:cubicBezTo>
                  <a:cubicBezTo>
                    <a:pt x="129350" y="149257"/>
                    <a:pt x="141637" y="142399"/>
                    <a:pt x="154686" y="128968"/>
                  </a:cubicBezTo>
                  <a:lnTo>
                    <a:pt x="198882" y="164116"/>
                  </a:lnTo>
                  <a:cubicBezTo>
                    <a:pt x="179356" y="189452"/>
                    <a:pt x="151447" y="207169"/>
                    <a:pt x="108680" y="207169"/>
                  </a:cubicBezTo>
                  <a:cubicBezTo>
                    <a:pt x="43815" y="207169"/>
                    <a:pt x="0" y="166211"/>
                    <a:pt x="0" y="104680"/>
                  </a:cubicBezTo>
                  <a:close/>
                  <a:moveTo>
                    <a:pt x="129635" y="86487"/>
                  </a:moveTo>
                  <a:cubicBezTo>
                    <a:pt x="127825" y="67627"/>
                    <a:pt x="116586" y="56769"/>
                    <a:pt x="102108" y="56769"/>
                  </a:cubicBezTo>
                  <a:cubicBezTo>
                    <a:pt x="87630" y="56769"/>
                    <a:pt x="78581" y="68389"/>
                    <a:pt x="76009" y="86487"/>
                  </a:cubicBezTo>
                  <a:lnTo>
                    <a:pt x="129635" y="86487"/>
                  </a:lnTo>
                  <a:close/>
                </a:path>
              </a:pathLst>
            </a:custGeom>
            <a:solidFill>
              <a:srgbClr val="002D5D"/>
            </a:solidFill>
            <a:ln w="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67ABD06-4351-5BB0-F301-FBEED45A4C0A}"/>
                </a:ext>
              </a:extLst>
            </p:cNvPr>
            <p:cNvSpPr/>
            <p:nvPr/>
          </p:nvSpPr>
          <p:spPr>
            <a:xfrm>
              <a:off x="2773203" y="2966479"/>
              <a:ext cx="144113" cy="200773"/>
            </a:xfrm>
            <a:custGeom>
              <a:avLst/>
              <a:gdLst>
                <a:gd name="connsiteX0" fmla="*/ 0 w 144113"/>
                <a:gd name="connsiteY0" fmla="*/ 3034 h 200773"/>
                <a:gd name="connsiteX1" fmla="*/ 82201 w 144113"/>
                <a:gd name="connsiteY1" fmla="*/ 3034 h 200773"/>
                <a:gd name="connsiteX2" fmla="*/ 82201 w 144113"/>
                <a:gd name="connsiteY2" fmla="*/ 42849 h 200773"/>
                <a:gd name="connsiteX3" fmla="*/ 144113 w 144113"/>
                <a:gd name="connsiteY3" fmla="*/ 82 h 200773"/>
                <a:gd name="connsiteX4" fmla="*/ 144113 w 144113"/>
                <a:gd name="connsiteY4" fmla="*/ 87331 h 200773"/>
                <a:gd name="connsiteX5" fmla="*/ 135446 w 144113"/>
                <a:gd name="connsiteY5" fmla="*/ 87331 h 200773"/>
                <a:gd name="connsiteX6" fmla="*/ 82201 w 144113"/>
                <a:gd name="connsiteY6" fmla="*/ 150386 h 200773"/>
                <a:gd name="connsiteX7" fmla="*/ 82201 w 144113"/>
                <a:gd name="connsiteY7" fmla="*/ 200774 h 200773"/>
                <a:gd name="connsiteX8" fmla="*/ 0 w 144113"/>
                <a:gd name="connsiteY8" fmla="*/ 200774 h 200773"/>
                <a:gd name="connsiteX9" fmla="*/ 0 w 144113"/>
                <a:gd name="connsiteY9" fmla="*/ 3034 h 200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113" h="200773">
                  <a:moveTo>
                    <a:pt x="0" y="3034"/>
                  </a:moveTo>
                  <a:lnTo>
                    <a:pt x="82201" y="3034"/>
                  </a:lnTo>
                  <a:lnTo>
                    <a:pt x="82201" y="42849"/>
                  </a:lnTo>
                  <a:cubicBezTo>
                    <a:pt x="93440" y="16084"/>
                    <a:pt x="111538" y="-1347"/>
                    <a:pt x="144113" y="82"/>
                  </a:cubicBezTo>
                  <a:lnTo>
                    <a:pt x="144113" y="87331"/>
                  </a:lnTo>
                  <a:lnTo>
                    <a:pt x="135446" y="87331"/>
                  </a:lnTo>
                  <a:cubicBezTo>
                    <a:pt x="100679" y="87331"/>
                    <a:pt x="82201" y="106571"/>
                    <a:pt x="82201" y="150386"/>
                  </a:cubicBezTo>
                  <a:lnTo>
                    <a:pt x="82201" y="200774"/>
                  </a:lnTo>
                  <a:lnTo>
                    <a:pt x="0" y="200774"/>
                  </a:lnTo>
                  <a:lnTo>
                    <a:pt x="0" y="3034"/>
                  </a:lnTo>
                  <a:close/>
                </a:path>
              </a:pathLst>
            </a:custGeom>
            <a:solidFill>
              <a:srgbClr val="002D5D"/>
            </a:solidFill>
            <a:ln w="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1C2882D1-DA52-BF0C-A6A8-E9192850EEDB}"/>
                </a:ext>
              </a:extLst>
            </p:cNvPr>
            <p:cNvSpPr/>
            <p:nvPr/>
          </p:nvSpPr>
          <p:spPr>
            <a:xfrm>
              <a:off x="2947034" y="2902838"/>
              <a:ext cx="85153" cy="264414"/>
            </a:xfrm>
            <a:custGeom>
              <a:avLst/>
              <a:gdLst>
                <a:gd name="connsiteX0" fmla="*/ 0 w 85153"/>
                <a:gd name="connsiteY0" fmla="*/ 0 h 264414"/>
                <a:gd name="connsiteX1" fmla="*/ 85154 w 85153"/>
                <a:gd name="connsiteY1" fmla="*/ 0 h 264414"/>
                <a:gd name="connsiteX2" fmla="*/ 85154 w 85153"/>
                <a:gd name="connsiteY2" fmla="*/ 52483 h 264414"/>
                <a:gd name="connsiteX3" fmla="*/ 0 w 85153"/>
                <a:gd name="connsiteY3" fmla="*/ 52483 h 264414"/>
                <a:gd name="connsiteX4" fmla="*/ 0 w 85153"/>
                <a:gd name="connsiteY4" fmla="*/ 0 h 264414"/>
                <a:gd name="connsiteX5" fmla="*/ 1524 w 85153"/>
                <a:gd name="connsiteY5" fmla="*/ 66675 h 264414"/>
                <a:gd name="connsiteX6" fmla="*/ 83725 w 85153"/>
                <a:gd name="connsiteY6" fmla="*/ 66675 h 264414"/>
                <a:gd name="connsiteX7" fmla="*/ 83725 w 85153"/>
                <a:gd name="connsiteY7" fmla="*/ 264414 h 264414"/>
                <a:gd name="connsiteX8" fmla="*/ 1524 w 85153"/>
                <a:gd name="connsiteY8" fmla="*/ 264414 h 264414"/>
                <a:gd name="connsiteX9" fmla="*/ 1524 w 85153"/>
                <a:gd name="connsiteY9" fmla="*/ 66675 h 26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153" h="264414">
                  <a:moveTo>
                    <a:pt x="0" y="0"/>
                  </a:moveTo>
                  <a:lnTo>
                    <a:pt x="85154" y="0"/>
                  </a:lnTo>
                  <a:lnTo>
                    <a:pt x="85154" y="52483"/>
                  </a:lnTo>
                  <a:lnTo>
                    <a:pt x="0" y="52483"/>
                  </a:lnTo>
                  <a:lnTo>
                    <a:pt x="0" y="0"/>
                  </a:lnTo>
                  <a:close/>
                  <a:moveTo>
                    <a:pt x="1524" y="66675"/>
                  </a:moveTo>
                  <a:lnTo>
                    <a:pt x="83725" y="66675"/>
                  </a:lnTo>
                  <a:lnTo>
                    <a:pt x="83725" y="264414"/>
                  </a:lnTo>
                  <a:lnTo>
                    <a:pt x="1524" y="264414"/>
                  </a:lnTo>
                  <a:lnTo>
                    <a:pt x="1524" y="66675"/>
                  </a:lnTo>
                  <a:close/>
                </a:path>
              </a:pathLst>
            </a:custGeom>
            <a:solidFill>
              <a:srgbClr val="002D5D"/>
            </a:solidFill>
            <a:ln w="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EEB91AD7-C8E2-5BE3-D9A2-51B3C0ACB3FC}"/>
                </a:ext>
              </a:extLst>
            </p:cNvPr>
            <p:cNvSpPr/>
            <p:nvPr/>
          </p:nvSpPr>
          <p:spPr>
            <a:xfrm>
              <a:off x="3072383" y="2964846"/>
              <a:ext cx="210407" cy="202501"/>
            </a:xfrm>
            <a:custGeom>
              <a:avLst/>
              <a:gdLst>
                <a:gd name="connsiteX0" fmla="*/ 0 w 210407"/>
                <a:gd name="connsiteY0" fmla="*/ 4667 h 202501"/>
                <a:gd name="connsiteX1" fmla="*/ 82201 w 210407"/>
                <a:gd name="connsiteY1" fmla="*/ 4667 h 202501"/>
                <a:gd name="connsiteX2" fmla="*/ 82201 w 210407"/>
                <a:gd name="connsiteY2" fmla="*/ 32194 h 202501"/>
                <a:gd name="connsiteX3" fmla="*/ 142684 w 210407"/>
                <a:gd name="connsiteY3" fmla="*/ 0 h 202501"/>
                <a:gd name="connsiteX4" fmla="*/ 210407 w 210407"/>
                <a:gd name="connsiteY4" fmla="*/ 72104 h 202501"/>
                <a:gd name="connsiteX5" fmla="*/ 210407 w 210407"/>
                <a:gd name="connsiteY5" fmla="*/ 202501 h 202501"/>
                <a:gd name="connsiteX6" fmla="*/ 128207 w 210407"/>
                <a:gd name="connsiteY6" fmla="*/ 202501 h 202501"/>
                <a:gd name="connsiteX7" fmla="*/ 128207 w 210407"/>
                <a:gd name="connsiteY7" fmla="*/ 98584 h 202501"/>
                <a:gd name="connsiteX8" fmla="*/ 105728 w 210407"/>
                <a:gd name="connsiteY8" fmla="*/ 71818 h 202501"/>
                <a:gd name="connsiteX9" fmla="*/ 82201 w 210407"/>
                <a:gd name="connsiteY9" fmla="*/ 98584 h 202501"/>
                <a:gd name="connsiteX10" fmla="*/ 82201 w 210407"/>
                <a:gd name="connsiteY10" fmla="*/ 202501 h 202501"/>
                <a:gd name="connsiteX11" fmla="*/ 0 w 210407"/>
                <a:gd name="connsiteY11" fmla="*/ 202501 h 202501"/>
                <a:gd name="connsiteX12" fmla="*/ 0 w 210407"/>
                <a:gd name="connsiteY12" fmla="*/ 4763 h 202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0407" h="202501">
                  <a:moveTo>
                    <a:pt x="0" y="4667"/>
                  </a:moveTo>
                  <a:lnTo>
                    <a:pt x="82201" y="4667"/>
                  </a:lnTo>
                  <a:lnTo>
                    <a:pt x="82201" y="32194"/>
                  </a:lnTo>
                  <a:cubicBezTo>
                    <a:pt x="94869" y="15907"/>
                    <a:pt x="114776" y="0"/>
                    <a:pt x="142684" y="0"/>
                  </a:cubicBezTo>
                  <a:cubicBezTo>
                    <a:pt x="184309" y="0"/>
                    <a:pt x="210407" y="27527"/>
                    <a:pt x="210407" y="72104"/>
                  </a:cubicBezTo>
                  <a:lnTo>
                    <a:pt x="210407" y="202501"/>
                  </a:lnTo>
                  <a:lnTo>
                    <a:pt x="128207" y="202501"/>
                  </a:lnTo>
                  <a:lnTo>
                    <a:pt x="128207" y="98584"/>
                  </a:lnTo>
                  <a:cubicBezTo>
                    <a:pt x="128207" y="81534"/>
                    <a:pt x="118110" y="71818"/>
                    <a:pt x="105728" y="71818"/>
                  </a:cubicBezTo>
                  <a:cubicBezTo>
                    <a:pt x="93345" y="71818"/>
                    <a:pt x="82201" y="81629"/>
                    <a:pt x="82201" y="98584"/>
                  </a:cubicBezTo>
                  <a:lnTo>
                    <a:pt x="82201" y="202501"/>
                  </a:lnTo>
                  <a:lnTo>
                    <a:pt x="0" y="202501"/>
                  </a:lnTo>
                  <a:lnTo>
                    <a:pt x="0" y="4763"/>
                  </a:lnTo>
                  <a:close/>
                </a:path>
              </a:pathLst>
            </a:custGeom>
            <a:solidFill>
              <a:srgbClr val="002D5D"/>
            </a:solidFill>
            <a:ln w="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5F37BC12-EF2E-984E-9596-BDF59066117F}"/>
                </a:ext>
              </a:extLst>
            </p:cNvPr>
            <p:cNvSpPr/>
            <p:nvPr/>
          </p:nvSpPr>
          <p:spPr>
            <a:xfrm>
              <a:off x="3316413" y="2964846"/>
              <a:ext cx="226028" cy="261080"/>
            </a:xfrm>
            <a:custGeom>
              <a:avLst/>
              <a:gdLst>
                <a:gd name="connsiteX0" fmla="*/ 1524 w 226028"/>
                <a:gd name="connsiteY0" fmla="*/ 236506 h 261080"/>
                <a:gd name="connsiteX1" fmla="*/ 26861 w 226028"/>
                <a:gd name="connsiteY1" fmla="*/ 186880 h 261080"/>
                <a:gd name="connsiteX2" fmla="*/ 98203 w 226028"/>
                <a:gd name="connsiteY2" fmla="*/ 205740 h 261080"/>
                <a:gd name="connsiteX3" fmla="*/ 145256 w 226028"/>
                <a:gd name="connsiteY3" fmla="*/ 162306 h 261080"/>
                <a:gd name="connsiteX4" fmla="*/ 145256 w 226028"/>
                <a:gd name="connsiteY4" fmla="*/ 156496 h 261080"/>
                <a:gd name="connsiteX5" fmla="*/ 88011 w 226028"/>
                <a:gd name="connsiteY5" fmla="*/ 183642 h 261080"/>
                <a:gd name="connsiteX6" fmla="*/ 0 w 226028"/>
                <a:gd name="connsiteY6" fmla="*/ 92773 h 261080"/>
                <a:gd name="connsiteX7" fmla="*/ 0 w 226028"/>
                <a:gd name="connsiteY7" fmla="*/ 92011 h 261080"/>
                <a:gd name="connsiteX8" fmla="*/ 83344 w 226028"/>
                <a:gd name="connsiteY8" fmla="*/ 0 h 261080"/>
                <a:gd name="connsiteX9" fmla="*/ 143828 w 226028"/>
                <a:gd name="connsiteY9" fmla="*/ 25717 h 261080"/>
                <a:gd name="connsiteX10" fmla="*/ 143828 w 226028"/>
                <a:gd name="connsiteY10" fmla="*/ 4667 h 261080"/>
                <a:gd name="connsiteX11" fmla="*/ 226028 w 226028"/>
                <a:gd name="connsiteY11" fmla="*/ 4667 h 261080"/>
                <a:gd name="connsiteX12" fmla="*/ 226028 w 226028"/>
                <a:gd name="connsiteY12" fmla="*/ 152400 h 261080"/>
                <a:gd name="connsiteX13" fmla="*/ 200311 w 226028"/>
                <a:gd name="connsiteY13" fmla="*/ 232124 h 261080"/>
                <a:gd name="connsiteX14" fmla="*/ 111252 w 226028"/>
                <a:gd name="connsiteY14" fmla="*/ 261080 h 261080"/>
                <a:gd name="connsiteX15" fmla="*/ 1524 w 226028"/>
                <a:gd name="connsiteY15" fmla="*/ 236410 h 261080"/>
                <a:gd name="connsiteX16" fmla="*/ 145637 w 226028"/>
                <a:gd name="connsiteY16" fmla="*/ 92297 h 261080"/>
                <a:gd name="connsiteX17" fmla="*/ 145637 w 226028"/>
                <a:gd name="connsiteY17" fmla="*/ 91535 h 261080"/>
                <a:gd name="connsiteX18" fmla="*/ 112681 w 226028"/>
                <a:gd name="connsiteY18" fmla="*/ 60769 h 261080"/>
                <a:gd name="connsiteX19" fmla="*/ 79724 w 226028"/>
                <a:gd name="connsiteY19" fmla="*/ 92297 h 261080"/>
                <a:gd name="connsiteX20" fmla="*/ 79724 w 226028"/>
                <a:gd name="connsiteY20" fmla="*/ 93059 h 261080"/>
                <a:gd name="connsiteX21" fmla="*/ 112681 w 226028"/>
                <a:gd name="connsiteY21" fmla="*/ 123444 h 261080"/>
                <a:gd name="connsiteX22" fmla="*/ 145637 w 226028"/>
                <a:gd name="connsiteY22" fmla="*/ 92297 h 26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6028" h="261080">
                  <a:moveTo>
                    <a:pt x="1524" y="236506"/>
                  </a:moveTo>
                  <a:lnTo>
                    <a:pt x="26861" y="186880"/>
                  </a:lnTo>
                  <a:cubicBezTo>
                    <a:pt x="48959" y="198501"/>
                    <a:pt x="71057" y="205740"/>
                    <a:pt x="98203" y="205740"/>
                  </a:cubicBezTo>
                  <a:cubicBezTo>
                    <a:pt x="128969" y="205740"/>
                    <a:pt x="145256" y="189833"/>
                    <a:pt x="145256" y="162306"/>
                  </a:cubicBezTo>
                  <a:lnTo>
                    <a:pt x="145256" y="156496"/>
                  </a:lnTo>
                  <a:cubicBezTo>
                    <a:pt x="134017" y="169164"/>
                    <a:pt x="115538" y="183642"/>
                    <a:pt x="88011" y="183642"/>
                  </a:cubicBezTo>
                  <a:cubicBezTo>
                    <a:pt x="36957" y="183642"/>
                    <a:pt x="0" y="147447"/>
                    <a:pt x="0" y="92773"/>
                  </a:cubicBezTo>
                  <a:lnTo>
                    <a:pt x="0" y="92011"/>
                  </a:lnTo>
                  <a:cubicBezTo>
                    <a:pt x="0" y="36576"/>
                    <a:pt x="37624" y="0"/>
                    <a:pt x="83344" y="0"/>
                  </a:cubicBezTo>
                  <a:cubicBezTo>
                    <a:pt x="112300" y="0"/>
                    <a:pt x="129350" y="10858"/>
                    <a:pt x="143828" y="25717"/>
                  </a:cubicBezTo>
                  <a:lnTo>
                    <a:pt x="143828" y="4667"/>
                  </a:lnTo>
                  <a:lnTo>
                    <a:pt x="226028" y="4667"/>
                  </a:lnTo>
                  <a:lnTo>
                    <a:pt x="226028" y="152400"/>
                  </a:lnTo>
                  <a:cubicBezTo>
                    <a:pt x="226028" y="188976"/>
                    <a:pt x="218408" y="213931"/>
                    <a:pt x="200311" y="232124"/>
                  </a:cubicBezTo>
                  <a:cubicBezTo>
                    <a:pt x="182594" y="249841"/>
                    <a:pt x="155353" y="261080"/>
                    <a:pt x="111252" y="261080"/>
                  </a:cubicBezTo>
                  <a:cubicBezTo>
                    <a:pt x="67151" y="261080"/>
                    <a:pt x="33338" y="252413"/>
                    <a:pt x="1524" y="236410"/>
                  </a:cubicBezTo>
                  <a:close/>
                  <a:moveTo>
                    <a:pt x="145637" y="92297"/>
                  </a:moveTo>
                  <a:lnTo>
                    <a:pt x="145637" y="91535"/>
                  </a:lnTo>
                  <a:cubicBezTo>
                    <a:pt x="145637" y="74485"/>
                    <a:pt x="132588" y="60769"/>
                    <a:pt x="112681" y="60769"/>
                  </a:cubicBezTo>
                  <a:cubicBezTo>
                    <a:pt x="92774" y="60769"/>
                    <a:pt x="79724" y="74867"/>
                    <a:pt x="79724" y="92297"/>
                  </a:cubicBezTo>
                  <a:lnTo>
                    <a:pt x="79724" y="93059"/>
                  </a:lnTo>
                  <a:cubicBezTo>
                    <a:pt x="79724" y="110109"/>
                    <a:pt x="92774" y="123444"/>
                    <a:pt x="112681" y="123444"/>
                  </a:cubicBezTo>
                  <a:cubicBezTo>
                    <a:pt x="132588" y="123444"/>
                    <a:pt x="145637" y="109728"/>
                    <a:pt x="145637" y="92297"/>
                  </a:cubicBezTo>
                  <a:close/>
                </a:path>
              </a:pathLst>
            </a:custGeom>
            <a:solidFill>
              <a:srgbClr val="002D5D"/>
            </a:solidFill>
            <a:ln w="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A9397C5-0F41-4A3F-70C4-3618CCEAC171}"/>
                </a:ext>
              </a:extLst>
            </p:cNvPr>
            <p:cNvSpPr/>
            <p:nvPr/>
          </p:nvSpPr>
          <p:spPr>
            <a:xfrm>
              <a:off x="3691413" y="2902838"/>
              <a:ext cx="210407" cy="264414"/>
            </a:xfrm>
            <a:custGeom>
              <a:avLst/>
              <a:gdLst>
                <a:gd name="connsiteX0" fmla="*/ 0 w 210407"/>
                <a:gd name="connsiteY0" fmla="*/ 0 h 264414"/>
                <a:gd name="connsiteX1" fmla="*/ 82201 w 210407"/>
                <a:gd name="connsiteY1" fmla="*/ 0 h 264414"/>
                <a:gd name="connsiteX2" fmla="*/ 82201 w 210407"/>
                <a:gd name="connsiteY2" fmla="*/ 93059 h 264414"/>
                <a:gd name="connsiteX3" fmla="*/ 142685 w 210407"/>
                <a:gd name="connsiteY3" fmla="*/ 61913 h 264414"/>
                <a:gd name="connsiteX4" fmla="*/ 210408 w 210407"/>
                <a:gd name="connsiteY4" fmla="*/ 134017 h 264414"/>
                <a:gd name="connsiteX5" fmla="*/ 210408 w 210407"/>
                <a:gd name="connsiteY5" fmla="*/ 264414 h 264414"/>
                <a:gd name="connsiteX6" fmla="*/ 128207 w 210407"/>
                <a:gd name="connsiteY6" fmla="*/ 264414 h 264414"/>
                <a:gd name="connsiteX7" fmla="*/ 128207 w 210407"/>
                <a:gd name="connsiteY7" fmla="*/ 160496 h 264414"/>
                <a:gd name="connsiteX8" fmla="*/ 105728 w 210407"/>
                <a:gd name="connsiteY8" fmla="*/ 133731 h 264414"/>
                <a:gd name="connsiteX9" fmla="*/ 82201 w 210407"/>
                <a:gd name="connsiteY9" fmla="*/ 160496 h 264414"/>
                <a:gd name="connsiteX10" fmla="*/ 82201 w 210407"/>
                <a:gd name="connsiteY10" fmla="*/ 264414 h 264414"/>
                <a:gd name="connsiteX11" fmla="*/ 0 w 210407"/>
                <a:gd name="connsiteY11" fmla="*/ 264414 h 264414"/>
                <a:gd name="connsiteX12" fmla="*/ 0 w 210407"/>
                <a:gd name="connsiteY12" fmla="*/ 0 h 26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0407" h="264414">
                  <a:moveTo>
                    <a:pt x="0" y="0"/>
                  </a:moveTo>
                  <a:lnTo>
                    <a:pt x="82201" y="0"/>
                  </a:lnTo>
                  <a:lnTo>
                    <a:pt x="82201" y="93059"/>
                  </a:lnTo>
                  <a:cubicBezTo>
                    <a:pt x="94869" y="76772"/>
                    <a:pt x="114776" y="61913"/>
                    <a:pt x="142685" y="61913"/>
                  </a:cubicBezTo>
                  <a:cubicBezTo>
                    <a:pt x="184309" y="61913"/>
                    <a:pt x="210408" y="89440"/>
                    <a:pt x="210408" y="134017"/>
                  </a:cubicBezTo>
                  <a:lnTo>
                    <a:pt x="210408" y="264414"/>
                  </a:lnTo>
                  <a:lnTo>
                    <a:pt x="128207" y="264414"/>
                  </a:lnTo>
                  <a:lnTo>
                    <a:pt x="128207" y="160496"/>
                  </a:lnTo>
                  <a:cubicBezTo>
                    <a:pt x="128207" y="143447"/>
                    <a:pt x="118110" y="133731"/>
                    <a:pt x="105728" y="133731"/>
                  </a:cubicBezTo>
                  <a:cubicBezTo>
                    <a:pt x="93345" y="133731"/>
                    <a:pt x="82201" y="143542"/>
                    <a:pt x="82201" y="160496"/>
                  </a:cubicBezTo>
                  <a:lnTo>
                    <a:pt x="82201" y="264414"/>
                  </a:lnTo>
                  <a:lnTo>
                    <a:pt x="0" y="264414"/>
                  </a:lnTo>
                  <a:lnTo>
                    <a:pt x="0" y="0"/>
                  </a:lnTo>
                  <a:close/>
                </a:path>
              </a:pathLst>
            </a:custGeom>
            <a:solidFill>
              <a:srgbClr val="002D5D"/>
            </a:solidFill>
            <a:ln w="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5E30B6F4-1BB2-6C12-55EC-930E16DDE3BB}"/>
                </a:ext>
              </a:extLst>
            </p:cNvPr>
            <p:cNvSpPr/>
            <p:nvPr/>
          </p:nvSpPr>
          <p:spPr>
            <a:xfrm>
              <a:off x="3940587" y="2902838"/>
              <a:ext cx="85153" cy="264414"/>
            </a:xfrm>
            <a:custGeom>
              <a:avLst/>
              <a:gdLst>
                <a:gd name="connsiteX0" fmla="*/ 0 w 85153"/>
                <a:gd name="connsiteY0" fmla="*/ 0 h 264414"/>
                <a:gd name="connsiteX1" fmla="*/ 85154 w 85153"/>
                <a:gd name="connsiteY1" fmla="*/ 0 h 264414"/>
                <a:gd name="connsiteX2" fmla="*/ 85154 w 85153"/>
                <a:gd name="connsiteY2" fmla="*/ 52483 h 264414"/>
                <a:gd name="connsiteX3" fmla="*/ 0 w 85153"/>
                <a:gd name="connsiteY3" fmla="*/ 52483 h 264414"/>
                <a:gd name="connsiteX4" fmla="*/ 0 w 85153"/>
                <a:gd name="connsiteY4" fmla="*/ 0 h 264414"/>
                <a:gd name="connsiteX5" fmla="*/ 1429 w 85153"/>
                <a:gd name="connsiteY5" fmla="*/ 66675 h 264414"/>
                <a:gd name="connsiteX6" fmla="*/ 83629 w 85153"/>
                <a:gd name="connsiteY6" fmla="*/ 66675 h 264414"/>
                <a:gd name="connsiteX7" fmla="*/ 83629 w 85153"/>
                <a:gd name="connsiteY7" fmla="*/ 264414 h 264414"/>
                <a:gd name="connsiteX8" fmla="*/ 1429 w 85153"/>
                <a:gd name="connsiteY8" fmla="*/ 264414 h 264414"/>
                <a:gd name="connsiteX9" fmla="*/ 1429 w 85153"/>
                <a:gd name="connsiteY9" fmla="*/ 66675 h 26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153" h="264414">
                  <a:moveTo>
                    <a:pt x="0" y="0"/>
                  </a:moveTo>
                  <a:lnTo>
                    <a:pt x="85154" y="0"/>
                  </a:lnTo>
                  <a:lnTo>
                    <a:pt x="85154" y="52483"/>
                  </a:lnTo>
                  <a:lnTo>
                    <a:pt x="0" y="52483"/>
                  </a:lnTo>
                  <a:lnTo>
                    <a:pt x="0" y="0"/>
                  </a:lnTo>
                  <a:close/>
                  <a:moveTo>
                    <a:pt x="1429" y="66675"/>
                  </a:moveTo>
                  <a:lnTo>
                    <a:pt x="83629" y="66675"/>
                  </a:lnTo>
                  <a:lnTo>
                    <a:pt x="83629" y="264414"/>
                  </a:lnTo>
                  <a:lnTo>
                    <a:pt x="1429" y="264414"/>
                  </a:lnTo>
                  <a:lnTo>
                    <a:pt x="1429" y="66675"/>
                  </a:lnTo>
                  <a:close/>
                </a:path>
              </a:pathLst>
            </a:custGeom>
            <a:solidFill>
              <a:srgbClr val="002D5D"/>
            </a:solidFill>
            <a:ln w="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47C837B8-4BB1-F371-5DBF-8B2CB0524359}"/>
                </a:ext>
              </a:extLst>
            </p:cNvPr>
            <p:cNvSpPr/>
            <p:nvPr/>
          </p:nvSpPr>
          <p:spPr>
            <a:xfrm>
              <a:off x="4060030" y="2964846"/>
              <a:ext cx="226028" cy="261080"/>
            </a:xfrm>
            <a:custGeom>
              <a:avLst/>
              <a:gdLst>
                <a:gd name="connsiteX0" fmla="*/ 1524 w 226028"/>
                <a:gd name="connsiteY0" fmla="*/ 236506 h 261080"/>
                <a:gd name="connsiteX1" fmla="*/ 26861 w 226028"/>
                <a:gd name="connsiteY1" fmla="*/ 186880 h 261080"/>
                <a:gd name="connsiteX2" fmla="*/ 98203 w 226028"/>
                <a:gd name="connsiteY2" fmla="*/ 205740 h 261080"/>
                <a:gd name="connsiteX3" fmla="*/ 145256 w 226028"/>
                <a:gd name="connsiteY3" fmla="*/ 162306 h 261080"/>
                <a:gd name="connsiteX4" fmla="*/ 145256 w 226028"/>
                <a:gd name="connsiteY4" fmla="*/ 156496 h 261080"/>
                <a:gd name="connsiteX5" fmla="*/ 88011 w 226028"/>
                <a:gd name="connsiteY5" fmla="*/ 183642 h 261080"/>
                <a:gd name="connsiteX6" fmla="*/ 0 w 226028"/>
                <a:gd name="connsiteY6" fmla="*/ 92773 h 261080"/>
                <a:gd name="connsiteX7" fmla="*/ 0 w 226028"/>
                <a:gd name="connsiteY7" fmla="*/ 92011 h 261080"/>
                <a:gd name="connsiteX8" fmla="*/ 83344 w 226028"/>
                <a:gd name="connsiteY8" fmla="*/ 0 h 261080"/>
                <a:gd name="connsiteX9" fmla="*/ 143828 w 226028"/>
                <a:gd name="connsiteY9" fmla="*/ 25717 h 261080"/>
                <a:gd name="connsiteX10" fmla="*/ 143828 w 226028"/>
                <a:gd name="connsiteY10" fmla="*/ 4667 h 261080"/>
                <a:gd name="connsiteX11" fmla="*/ 226028 w 226028"/>
                <a:gd name="connsiteY11" fmla="*/ 4667 h 261080"/>
                <a:gd name="connsiteX12" fmla="*/ 226028 w 226028"/>
                <a:gd name="connsiteY12" fmla="*/ 152400 h 261080"/>
                <a:gd name="connsiteX13" fmla="*/ 200311 w 226028"/>
                <a:gd name="connsiteY13" fmla="*/ 232124 h 261080"/>
                <a:gd name="connsiteX14" fmla="*/ 111252 w 226028"/>
                <a:gd name="connsiteY14" fmla="*/ 261080 h 261080"/>
                <a:gd name="connsiteX15" fmla="*/ 1524 w 226028"/>
                <a:gd name="connsiteY15" fmla="*/ 236410 h 261080"/>
                <a:gd name="connsiteX16" fmla="*/ 145637 w 226028"/>
                <a:gd name="connsiteY16" fmla="*/ 92297 h 261080"/>
                <a:gd name="connsiteX17" fmla="*/ 145637 w 226028"/>
                <a:gd name="connsiteY17" fmla="*/ 91535 h 261080"/>
                <a:gd name="connsiteX18" fmla="*/ 112681 w 226028"/>
                <a:gd name="connsiteY18" fmla="*/ 60769 h 261080"/>
                <a:gd name="connsiteX19" fmla="*/ 79724 w 226028"/>
                <a:gd name="connsiteY19" fmla="*/ 92297 h 261080"/>
                <a:gd name="connsiteX20" fmla="*/ 79724 w 226028"/>
                <a:gd name="connsiteY20" fmla="*/ 93059 h 261080"/>
                <a:gd name="connsiteX21" fmla="*/ 112681 w 226028"/>
                <a:gd name="connsiteY21" fmla="*/ 123444 h 261080"/>
                <a:gd name="connsiteX22" fmla="*/ 145637 w 226028"/>
                <a:gd name="connsiteY22" fmla="*/ 92297 h 26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6028" h="261080">
                  <a:moveTo>
                    <a:pt x="1524" y="236506"/>
                  </a:moveTo>
                  <a:lnTo>
                    <a:pt x="26861" y="186880"/>
                  </a:lnTo>
                  <a:cubicBezTo>
                    <a:pt x="48959" y="198501"/>
                    <a:pt x="71056" y="205740"/>
                    <a:pt x="98203" y="205740"/>
                  </a:cubicBezTo>
                  <a:cubicBezTo>
                    <a:pt x="128969" y="205740"/>
                    <a:pt x="145256" y="189833"/>
                    <a:pt x="145256" y="162306"/>
                  </a:cubicBezTo>
                  <a:lnTo>
                    <a:pt x="145256" y="156496"/>
                  </a:lnTo>
                  <a:cubicBezTo>
                    <a:pt x="134017" y="169164"/>
                    <a:pt x="115538" y="183642"/>
                    <a:pt x="88011" y="183642"/>
                  </a:cubicBezTo>
                  <a:cubicBezTo>
                    <a:pt x="36957" y="183642"/>
                    <a:pt x="0" y="147447"/>
                    <a:pt x="0" y="92773"/>
                  </a:cubicBezTo>
                  <a:lnTo>
                    <a:pt x="0" y="92011"/>
                  </a:lnTo>
                  <a:cubicBezTo>
                    <a:pt x="0" y="36576"/>
                    <a:pt x="37624" y="0"/>
                    <a:pt x="83344" y="0"/>
                  </a:cubicBezTo>
                  <a:cubicBezTo>
                    <a:pt x="112300" y="0"/>
                    <a:pt x="129349" y="10858"/>
                    <a:pt x="143828" y="25717"/>
                  </a:cubicBezTo>
                  <a:lnTo>
                    <a:pt x="143828" y="4667"/>
                  </a:lnTo>
                  <a:lnTo>
                    <a:pt x="226028" y="4667"/>
                  </a:lnTo>
                  <a:lnTo>
                    <a:pt x="226028" y="152400"/>
                  </a:lnTo>
                  <a:cubicBezTo>
                    <a:pt x="226028" y="188976"/>
                    <a:pt x="218408" y="213931"/>
                    <a:pt x="200311" y="232124"/>
                  </a:cubicBezTo>
                  <a:cubicBezTo>
                    <a:pt x="182594" y="249841"/>
                    <a:pt x="155353" y="261080"/>
                    <a:pt x="111252" y="261080"/>
                  </a:cubicBezTo>
                  <a:cubicBezTo>
                    <a:pt x="67151" y="261080"/>
                    <a:pt x="33338" y="252413"/>
                    <a:pt x="1524" y="236410"/>
                  </a:cubicBezTo>
                  <a:close/>
                  <a:moveTo>
                    <a:pt x="145637" y="92297"/>
                  </a:moveTo>
                  <a:lnTo>
                    <a:pt x="145637" y="91535"/>
                  </a:lnTo>
                  <a:cubicBezTo>
                    <a:pt x="145637" y="74485"/>
                    <a:pt x="132588" y="60769"/>
                    <a:pt x="112681" y="60769"/>
                  </a:cubicBezTo>
                  <a:cubicBezTo>
                    <a:pt x="92773" y="60769"/>
                    <a:pt x="79724" y="74867"/>
                    <a:pt x="79724" y="92297"/>
                  </a:cubicBezTo>
                  <a:lnTo>
                    <a:pt x="79724" y="93059"/>
                  </a:lnTo>
                  <a:cubicBezTo>
                    <a:pt x="79724" y="110109"/>
                    <a:pt x="92773" y="123444"/>
                    <a:pt x="112681" y="123444"/>
                  </a:cubicBezTo>
                  <a:cubicBezTo>
                    <a:pt x="132588" y="123444"/>
                    <a:pt x="145637" y="109728"/>
                    <a:pt x="145637" y="92297"/>
                  </a:cubicBezTo>
                  <a:close/>
                </a:path>
              </a:pathLst>
            </a:custGeom>
            <a:solidFill>
              <a:srgbClr val="002D5D"/>
            </a:solidFill>
            <a:ln w="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042A5716-3E27-284A-13DC-1656F3891E75}"/>
                </a:ext>
              </a:extLst>
            </p:cNvPr>
            <p:cNvSpPr/>
            <p:nvPr/>
          </p:nvSpPr>
          <p:spPr>
            <a:xfrm>
              <a:off x="4327016" y="2902838"/>
              <a:ext cx="210407" cy="264414"/>
            </a:xfrm>
            <a:custGeom>
              <a:avLst/>
              <a:gdLst>
                <a:gd name="connsiteX0" fmla="*/ 0 w 210407"/>
                <a:gd name="connsiteY0" fmla="*/ 0 h 264414"/>
                <a:gd name="connsiteX1" fmla="*/ 82201 w 210407"/>
                <a:gd name="connsiteY1" fmla="*/ 0 h 264414"/>
                <a:gd name="connsiteX2" fmla="*/ 82201 w 210407"/>
                <a:gd name="connsiteY2" fmla="*/ 93059 h 264414"/>
                <a:gd name="connsiteX3" fmla="*/ 142685 w 210407"/>
                <a:gd name="connsiteY3" fmla="*/ 61913 h 264414"/>
                <a:gd name="connsiteX4" fmla="*/ 210407 w 210407"/>
                <a:gd name="connsiteY4" fmla="*/ 134017 h 264414"/>
                <a:gd name="connsiteX5" fmla="*/ 210407 w 210407"/>
                <a:gd name="connsiteY5" fmla="*/ 264414 h 264414"/>
                <a:gd name="connsiteX6" fmla="*/ 128206 w 210407"/>
                <a:gd name="connsiteY6" fmla="*/ 264414 h 264414"/>
                <a:gd name="connsiteX7" fmla="*/ 128206 w 210407"/>
                <a:gd name="connsiteY7" fmla="*/ 160496 h 264414"/>
                <a:gd name="connsiteX8" fmla="*/ 105728 w 210407"/>
                <a:gd name="connsiteY8" fmla="*/ 133731 h 264414"/>
                <a:gd name="connsiteX9" fmla="*/ 82201 w 210407"/>
                <a:gd name="connsiteY9" fmla="*/ 160496 h 264414"/>
                <a:gd name="connsiteX10" fmla="*/ 82201 w 210407"/>
                <a:gd name="connsiteY10" fmla="*/ 264414 h 264414"/>
                <a:gd name="connsiteX11" fmla="*/ 0 w 210407"/>
                <a:gd name="connsiteY11" fmla="*/ 264414 h 264414"/>
                <a:gd name="connsiteX12" fmla="*/ 0 w 210407"/>
                <a:gd name="connsiteY12" fmla="*/ 0 h 26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0407" h="264414">
                  <a:moveTo>
                    <a:pt x="0" y="0"/>
                  </a:moveTo>
                  <a:lnTo>
                    <a:pt x="82201" y="0"/>
                  </a:lnTo>
                  <a:lnTo>
                    <a:pt x="82201" y="93059"/>
                  </a:lnTo>
                  <a:cubicBezTo>
                    <a:pt x="94869" y="76772"/>
                    <a:pt x="114776" y="61913"/>
                    <a:pt x="142685" y="61913"/>
                  </a:cubicBezTo>
                  <a:cubicBezTo>
                    <a:pt x="184309" y="61913"/>
                    <a:pt x="210407" y="89440"/>
                    <a:pt x="210407" y="134017"/>
                  </a:cubicBezTo>
                  <a:lnTo>
                    <a:pt x="210407" y="264414"/>
                  </a:lnTo>
                  <a:lnTo>
                    <a:pt x="128206" y="264414"/>
                  </a:lnTo>
                  <a:lnTo>
                    <a:pt x="128206" y="160496"/>
                  </a:lnTo>
                  <a:cubicBezTo>
                    <a:pt x="128206" y="143447"/>
                    <a:pt x="118110" y="133731"/>
                    <a:pt x="105728" y="133731"/>
                  </a:cubicBezTo>
                  <a:cubicBezTo>
                    <a:pt x="93345" y="133731"/>
                    <a:pt x="82201" y="143542"/>
                    <a:pt x="82201" y="160496"/>
                  </a:cubicBezTo>
                  <a:lnTo>
                    <a:pt x="82201" y="264414"/>
                  </a:lnTo>
                  <a:lnTo>
                    <a:pt x="0" y="264414"/>
                  </a:lnTo>
                  <a:lnTo>
                    <a:pt x="0" y="0"/>
                  </a:lnTo>
                  <a:close/>
                </a:path>
              </a:pathLst>
            </a:custGeom>
            <a:solidFill>
              <a:srgbClr val="002D5D"/>
            </a:solidFill>
            <a:ln w="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D56A078F-2DF5-F57F-8D1F-95544A3323F1}"/>
                </a:ext>
              </a:extLst>
            </p:cNvPr>
            <p:cNvSpPr/>
            <p:nvPr/>
          </p:nvSpPr>
          <p:spPr>
            <a:xfrm>
              <a:off x="4570761" y="2964846"/>
              <a:ext cx="204692" cy="207168"/>
            </a:xfrm>
            <a:custGeom>
              <a:avLst/>
              <a:gdLst>
                <a:gd name="connsiteX0" fmla="*/ 0 w 204692"/>
                <a:gd name="connsiteY0" fmla="*/ 104680 h 207168"/>
                <a:gd name="connsiteX1" fmla="*/ 0 w 204692"/>
                <a:gd name="connsiteY1" fmla="*/ 103918 h 207168"/>
                <a:gd name="connsiteX2" fmla="*/ 101822 w 204692"/>
                <a:gd name="connsiteY2" fmla="*/ 0 h 207168"/>
                <a:gd name="connsiteX3" fmla="*/ 204692 w 204692"/>
                <a:gd name="connsiteY3" fmla="*/ 109061 h 207168"/>
                <a:gd name="connsiteX4" fmla="*/ 204311 w 204692"/>
                <a:gd name="connsiteY4" fmla="*/ 122777 h 207168"/>
                <a:gd name="connsiteX5" fmla="*/ 77153 w 204692"/>
                <a:gd name="connsiteY5" fmla="*/ 122777 h 207168"/>
                <a:gd name="connsiteX6" fmla="*/ 114491 w 204692"/>
                <a:gd name="connsiteY6" fmla="*/ 149257 h 207168"/>
                <a:gd name="connsiteX7" fmla="*/ 154686 w 204692"/>
                <a:gd name="connsiteY7" fmla="*/ 128968 h 207168"/>
                <a:gd name="connsiteX8" fmla="*/ 198882 w 204692"/>
                <a:gd name="connsiteY8" fmla="*/ 164116 h 207168"/>
                <a:gd name="connsiteX9" fmla="*/ 108680 w 204692"/>
                <a:gd name="connsiteY9" fmla="*/ 207169 h 207168"/>
                <a:gd name="connsiteX10" fmla="*/ 0 w 204692"/>
                <a:gd name="connsiteY10" fmla="*/ 104680 h 207168"/>
                <a:gd name="connsiteX11" fmla="*/ 129730 w 204692"/>
                <a:gd name="connsiteY11" fmla="*/ 86487 h 207168"/>
                <a:gd name="connsiteX12" fmla="*/ 102203 w 204692"/>
                <a:gd name="connsiteY12" fmla="*/ 56769 h 207168"/>
                <a:gd name="connsiteX13" fmla="*/ 76105 w 204692"/>
                <a:gd name="connsiteY13" fmla="*/ 86487 h 207168"/>
                <a:gd name="connsiteX14" fmla="*/ 129730 w 204692"/>
                <a:gd name="connsiteY14" fmla="*/ 86487 h 20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4692" h="207168">
                  <a:moveTo>
                    <a:pt x="0" y="104680"/>
                  </a:moveTo>
                  <a:lnTo>
                    <a:pt x="0" y="103918"/>
                  </a:lnTo>
                  <a:cubicBezTo>
                    <a:pt x="0" y="44863"/>
                    <a:pt x="42386" y="0"/>
                    <a:pt x="101822" y="0"/>
                  </a:cubicBezTo>
                  <a:cubicBezTo>
                    <a:pt x="172117" y="0"/>
                    <a:pt x="204692" y="48863"/>
                    <a:pt x="204692" y="109061"/>
                  </a:cubicBezTo>
                  <a:cubicBezTo>
                    <a:pt x="204692" y="113443"/>
                    <a:pt x="204692" y="118491"/>
                    <a:pt x="204311" y="122777"/>
                  </a:cubicBezTo>
                  <a:lnTo>
                    <a:pt x="77153" y="122777"/>
                  </a:lnTo>
                  <a:cubicBezTo>
                    <a:pt x="82963" y="140208"/>
                    <a:pt x="96679" y="149257"/>
                    <a:pt x="114491" y="149257"/>
                  </a:cubicBezTo>
                  <a:cubicBezTo>
                    <a:pt x="129350" y="149257"/>
                    <a:pt x="141637" y="142399"/>
                    <a:pt x="154686" y="128968"/>
                  </a:cubicBezTo>
                  <a:lnTo>
                    <a:pt x="198882" y="164116"/>
                  </a:lnTo>
                  <a:cubicBezTo>
                    <a:pt x="179356" y="189452"/>
                    <a:pt x="151447" y="207169"/>
                    <a:pt x="108680" y="207169"/>
                  </a:cubicBezTo>
                  <a:cubicBezTo>
                    <a:pt x="43815" y="207169"/>
                    <a:pt x="0" y="166211"/>
                    <a:pt x="0" y="104680"/>
                  </a:cubicBezTo>
                  <a:close/>
                  <a:moveTo>
                    <a:pt x="129730" y="86487"/>
                  </a:moveTo>
                  <a:cubicBezTo>
                    <a:pt x="127921" y="67627"/>
                    <a:pt x="116681" y="56769"/>
                    <a:pt x="102203" y="56769"/>
                  </a:cubicBezTo>
                  <a:cubicBezTo>
                    <a:pt x="87725" y="56769"/>
                    <a:pt x="78677" y="68389"/>
                    <a:pt x="76105" y="86487"/>
                  </a:cubicBezTo>
                  <a:lnTo>
                    <a:pt x="129730" y="86487"/>
                  </a:lnTo>
                  <a:close/>
                </a:path>
              </a:pathLst>
            </a:custGeom>
            <a:solidFill>
              <a:srgbClr val="002D5D"/>
            </a:solidFill>
            <a:ln w="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3AA48EFC-1489-A54F-E64E-E58BA049A99A}"/>
                </a:ext>
              </a:extLst>
            </p:cNvPr>
            <p:cNvSpPr/>
            <p:nvPr/>
          </p:nvSpPr>
          <p:spPr>
            <a:xfrm>
              <a:off x="4809838" y="2966479"/>
              <a:ext cx="144113" cy="200773"/>
            </a:xfrm>
            <a:custGeom>
              <a:avLst/>
              <a:gdLst>
                <a:gd name="connsiteX0" fmla="*/ 0 w 144113"/>
                <a:gd name="connsiteY0" fmla="*/ 3034 h 200773"/>
                <a:gd name="connsiteX1" fmla="*/ 82201 w 144113"/>
                <a:gd name="connsiteY1" fmla="*/ 3034 h 200773"/>
                <a:gd name="connsiteX2" fmla="*/ 82201 w 144113"/>
                <a:gd name="connsiteY2" fmla="*/ 42849 h 200773"/>
                <a:gd name="connsiteX3" fmla="*/ 144113 w 144113"/>
                <a:gd name="connsiteY3" fmla="*/ 82 h 200773"/>
                <a:gd name="connsiteX4" fmla="*/ 144113 w 144113"/>
                <a:gd name="connsiteY4" fmla="*/ 87331 h 200773"/>
                <a:gd name="connsiteX5" fmla="*/ 135446 w 144113"/>
                <a:gd name="connsiteY5" fmla="*/ 87331 h 200773"/>
                <a:gd name="connsiteX6" fmla="*/ 82201 w 144113"/>
                <a:gd name="connsiteY6" fmla="*/ 150386 h 200773"/>
                <a:gd name="connsiteX7" fmla="*/ 82201 w 144113"/>
                <a:gd name="connsiteY7" fmla="*/ 200774 h 200773"/>
                <a:gd name="connsiteX8" fmla="*/ 0 w 144113"/>
                <a:gd name="connsiteY8" fmla="*/ 200774 h 200773"/>
                <a:gd name="connsiteX9" fmla="*/ 0 w 144113"/>
                <a:gd name="connsiteY9" fmla="*/ 3034 h 200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113" h="200773">
                  <a:moveTo>
                    <a:pt x="0" y="3034"/>
                  </a:moveTo>
                  <a:lnTo>
                    <a:pt x="82201" y="3034"/>
                  </a:lnTo>
                  <a:lnTo>
                    <a:pt x="82201" y="42849"/>
                  </a:lnTo>
                  <a:cubicBezTo>
                    <a:pt x="93440" y="16084"/>
                    <a:pt x="111538" y="-1347"/>
                    <a:pt x="144113" y="82"/>
                  </a:cubicBezTo>
                  <a:lnTo>
                    <a:pt x="144113" y="87331"/>
                  </a:lnTo>
                  <a:lnTo>
                    <a:pt x="135446" y="87331"/>
                  </a:lnTo>
                  <a:cubicBezTo>
                    <a:pt x="100679" y="87331"/>
                    <a:pt x="82201" y="106571"/>
                    <a:pt x="82201" y="150386"/>
                  </a:cubicBezTo>
                  <a:lnTo>
                    <a:pt x="82201" y="200774"/>
                  </a:lnTo>
                  <a:lnTo>
                    <a:pt x="0" y="200774"/>
                  </a:lnTo>
                  <a:lnTo>
                    <a:pt x="0" y="3034"/>
                  </a:lnTo>
                  <a:close/>
                </a:path>
              </a:pathLst>
            </a:custGeom>
            <a:solidFill>
              <a:srgbClr val="002D5D"/>
            </a:solidFill>
            <a:ln w="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5EDB285D-5D9E-3D0D-139E-4BD0C25E2D01}"/>
                </a:ext>
              </a:extLst>
            </p:cNvPr>
            <p:cNvSpPr/>
            <p:nvPr/>
          </p:nvSpPr>
          <p:spPr>
            <a:xfrm>
              <a:off x="5085873" y="2964846"/>
              <a:ext cx="204692" cy="207168"/>
            </a:xfrm>
            <a:custGeom>
              <a:avLst/>
              <a:gdLst>
                <a:gd name="connsiteX0" fmla="*/ 0 w 204692"/>
                <a:gd name="connsiteY0" fmla="*/ 104680 h 207168"/>
                <a:gd name="connsiteX1" fmla="*/ 0 w 204692"/>
                <a:gd name="connsiteY1" fmla="*/ 103918 h 207168"/>
                <a:gd name="connsiteX2" fmla="*/ 101822 w 204692"/>
                <a:gd name="connsiteY2" fmla="*/ 0 h 207168"/>
                <a:gd name="connsiteX3" fmla="*/ 204692 w 204692"/>
                <a:gd name="connsiteY3" fmla="*/ 109061 h 207168"/>
                <a:gd name="connsiteX4" fmla="*/ 204311 w 204692"/>
                <a:gd name="connsiteY4" fmla="*/ 122777 h 207168"/>
                <a:gd name="connsiteX5" fmla="*/ 77152 w 204692"/>
                <a:gd name="connsiteY5" fmla="*/ 122777 h 207168"/>
                <a:gd name="connsiteX6" fmla="*/ 114490 w 204692"/>
                <a:gd name="connsiteY6" fmla="*/ 149257 h 207168"/>
                <a:gd name="connsiteX7" fmla="*/ 154686 w 204692"/>
                <a:gd name="connsiteY7" fmla="*/ 128968 h 207168"/>
                <a:gd name="connsiteX8" fmla="*/ 198882 w 204692"/>
                <a:gd name="connsiteY8" fmla="*/ 164116 h 207168"/>
                <a:gd name="connsiteX9" fmla="*/ 108680 w 204692"/>
                <a:gd name="connsiteY9" fmla="*/ 207169 h 207168"/>
                <a:gd name="connsiteX10" fmla="*/ 0 w 204692"/>
                <a:gd name="connsiteY10" fmla="*/ 104680 h 207168"/>
                <a:gd name="connsiteX11" fmla="*/ 129635 w 204692"/>
                <a:gd name="connsiteY11" fmla="*/ 86487 h 207168"/>
                <a:gd name="connsiteX12" fmla="*/ 102108 w 204692"/>
                <a:gd name="connsiteY12" fmla="*/ 56769 h 207168"/>
                <a:gd name="connsiteX13" fmla="*/ 76009 w 204692"/>
                <a:gd name="connsiteY13" fmla="*/ 86487 h 207168"/>
                <a:gd name="connsiteX14" fmla="*/ 129635 w 204692"/>
                <a:gd name="connsiteY14" fmla="*/ 86487 h 20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4692" h="207168">
                  <a:moveTo>
                    <a:pt x="0" y="104680"/>
                  </a:moveTo>
                  <a:lnTo>
                    <a:pt x="0" y="103918"/>
                  </a:lnTo>
                  <a:cubicBezTo>
                    <a:pt x="0" y="44863"/>
                    <a:pt x="42386" y="0"/>
                    <a:pt x="101822" y="0"/>
                  </a:cubicBezTo>
                  <a:cubicBezTo>
                    <a:pt x="172117" y="0"/>
                    <a:pt x="204692" y="48863"/>
                    <a:pt x="204692" y="109061"/>
                  </a:cubicBezTo>
                  <a:cubicBezTo>
                    <a:pt x="204692" y="113443"/>
                    <a:pt x="204692" y="118491"/>
                    <a:pt x="204311" y="122777"/>
                  </a:cubicBezTo>
                  <a:lnTo>
                    <a:pt x="77152" y="122777"/>
                  </a:lnTo>
                  <a:cubicBezTo>
                    <a:pt x="82963" y="140208"/>
                    <a:pt x="96679" y="149257"/>
                    <a:pt x="114490" y="149257"/>
                  </a:cubicBezTo>
                  <a:cubicBezTo>
                    <a:pt x="129349" y="149257"/>
                    <a:pt x="141637" y="142399"/>
                    <a:pt x="154686" y="128968"/>
                  </a:cubicBezTo>
                  <a:lnTo>
                    <a:pt x="198882" y="164116"/>
                  </a:lnTo>
                  <a:cubicBezTo>
                    <a:pt x="179356" y="189452"/>
                    <a:pt x="151447" y="207169"/>
                    <a:pt x="108680" y="207169"/>
                  </a:cubicBezTo>
                  <a:cubicBezTo>
                    <a:pt x="43815" y="207169"/>
                    <a:pt x="0" y="166211"/>
                    <a:pt x="0" y="104680"/>
                  </a:cubicBezTo>
                  <a:close/>
                  <a:moveTo>
                    <a:pt x="129635" y="86487"/>
                  </a:moveTo>
                  <a:cubicBezTo>
                    <a:pt x="127825" y="67627"/>
                    <a:pt x="116586" y="56769"/>
                    <a:pt x="102108" y="56769"/>
                  </a:cubicBezTo>
                  <a:cubicBezTo>
                    <a:pt x="87630" y="56769"/>
                    <a:pt x="78581" y="68389"/>
                    <a:pt x="76009" y="86487"/>
                  </a:cubicBezTo>
                  <a:lnTo>
                    <a:pt x="129635" y="86487"/>
                  </a:lnTo>
                  <a:close/>
                </a:path>
              </a:pathLst>
            </a:custGeom>
            <a:solidFill>
              <a:srgbClr val="002D5D"/>
            </a:solidFill>
            <a:ln w="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1687E987-E71F-E227-4484-21CC8ADA5A34}"/>
                </a:ext>
              </a:extLst>
            </p:cNvPr>
            <p:cNvSpPr/>
            <p:nvPr/>
          </p:nvSpPr>
          <p:spPr>
            <a:xfrm>
              <a:off x="5319140" y="2902838"/>
              <a:ext cx="226028" cy="269081"/>
            </a:xfrm>
            <a:custGeom>
              <a:avLst/>
              <a:gdLst>
                <a:gd name="connsiteX0" fmla="*/ 0 w 226028"/>
                <a:gd name="connsiteY0" fmla="*/ 166973 h 269081"/>
                <a:gd name="connsiteX1" fmla="*/ 0 w 226028"/>
                <a:gd name="connsiteY1" fmla="*/ 166211 h 269081"/>
                <a:gd name="connsiteX2" fmla="*/ 84391 w 226028"/>
                <a:gd name="connsiteY2" fmla="*/ 61913 h 269081"/>
                <a:gd name="connsiteX3" fmla="*/ 143828 w 226028"/>
                <a:gd name="connsiteY3" fmla="*/ 89059 h 269081"/>
                <a:gd name="connsiteX4" fmla="*/ 143828 w 226028"/>
                <a:gd name="connsiteY4" fmla="*/ 0 h 269081"/>
                <a:gd name="connsiteX5" fmla="*/ 226028 w 226028"/>
                <a:gd name="connsiteY5" fmla="*/ 0 h 269081"/>
                <a:gd name="connsiteX6" fmla="*/ 226028 w 226028"/>
                <a:gd name="connsiteY6" fmla="*/ 264414 h 269081"/>
                <a:gd name="connsiteX7" fmla="*/ 143828 w 226028"/>
                <a:gd name="connsiteY7" fmla="*/ 264414 h 269081"/>
                <a:gd name="connsiteX8" fmla="*/ 143828 w 226028"/>
                <a:gd name="connsiteY8" fmla="*/ 240125 h 269081"/>
                <a:gd name="connsiteX9" fmla="*/ 85154 w 226028"/>
                <a:gd name="connsiteY9" fmla="*/ 269081 h 269081"/>
                <a:gd name="connsiteX10" fmla="*/ 0 w 226028"/>
                <a:gd name="connsiteY10" fmla="*/ 166973 h 269081"/>
                <a:gd name="connsiteX11" fmla="*/ 145542 w 226028"/>
                <a:gd name="connsiteY11" fmla="*/ 165925 h 269081"/>
                <a:gd name="connsiteX12" fmla="*/ 145542 w 226028"/>
                <a:gd name="connsiteY12" fmla="*/ 165164 h 269081"/>
                <a:gd name="connsiteX13" fmla="*/ 112586 w 226028"/>
                <a:gd name="connsiteY13" fmla="*/ 129635 h 269081"/>
                <a:gd name="connsiteX14" fmla="*/ 79629 w 226028"/>
                <a:gd name="connsiteY14" fmla="*/ 165164 h 269081"/>
                <a:gd name="connsiteX15" fmla="*/ 79629 w 226028"/>
                <a:gd name="connsiteY15" fmla="*/ 165925 h 269081"/>
                <a:gd name="connsiteX16" fmla="*/ 112586 w 226028"/>
                <a:gd name="connsiteY16" fmla="*/ 201454 h 269081"/>
                <a:gd name="connsiteX17" fmla="*/ 145542 w 226028"/>
                <a:gd name="connsiteY17" fmla="*/ 165925 h 269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6028" h="269081">
                  <a:moveTo>
                    <a:pt x="0" y="166973"/>
                  </a:moveTo>
                  <a:lnTo>
                    <a:pt x="0" y="166211"/>
                  </a:lnTo>
                  <a:cubicBezTo>
                    <a:pt x="0" y="103537"/>
                    <a:pt x="37624" y="61913"/>
                    <a:pt x="84391" y="61913"/>
                  </a:cubicBezTo>
                  <a:cubicBezTo>
                    <a:pt x="114490" y="61913"/>
                    <a:pt x="131064" y="74962"/>
                    <a:pt x="143828" y="89059"/>
                  </a:cubicBezTo>
                  <a:lnTo>
                    <a:pt x="143828" y="0"/>
                  </a:lnTo>
                  <a:lnTo>
                    <a:pt x="226028" y="0"/>
                  </a:lnTo>
                  <a:lnTo>
                    <a:pt x="226028" y="264414"/>
                  </a:lnTo>
                  <a:lnTo>
                    <a:pt x="143828" y="264414"/>
                  </a:lnTo>
                  <a:lnTo>
                    <a:pt x="143828" y="240125"/>
                  </a:lnTo>
                  <a:cubicBezTo>
                    <a:pt x="130397" y="254603"/>
                    <a:pt x="115253" y="269081"/>
                    <a:pt x="85154" y="269081"/>
                  </a:cubicBezTo>
                  <a:cubicBezTo>
                    <a:pt x="37338" y="269081"/>
                    <a:pt x="0" y="227457"/>
                    <a:pt x="0" y="166973"/>
                  </a:cubicBezTo>
                  <a:close/>
                  <a:moveTo>
                    <a:pt x="145542" y="165925"/>
                  </a:moveTo>
                  <a:lnTo>
                    <a:pt x="145542" y="165164"/>
                  </a:lnTo>
                  <a:cubicBezTo>
                    <a:pt x="145542" y="145637"/>
                    <a:pt x="131445" y="129635"/>
                    <a:pt x="112586" y="129635"/>
                  </a:cubicBezTo>
                  <a:cubicBezTo>
                    <a:pt x="93726" y="129635"/>
                    <a:pt x="79629" y="145161"/>
                    <a:pt x="79629" y="165164"/>
                  </a:cubicBezTo>
                  <a:lnTo>
                    <a:pt x="79629" y="165925"/>
                  </a:lnTo>
                  <a:cubicBezTo>
                    <a:pt x="79629" y="185833"/>
                    <a:pt x="93726" y="201454"/>
                    <a:pt x="112586" y="201454"/>
                  </a:cubicBezTo>
                  <a:cubicBezTo>
                    <a:pt x="131445" y="201454"/>
                    <a:pt x="145542" y="185833"/>
                    <a:pt x="145542" y="165925"/>
                  </a:cubicBezTo>
                  <a:close/>
                </a:path>
              </a:pathLst>
            </a:custGeom>
            <a:solidFill>
              <a:srgbClr val="002D5D"/>
            </a:solidFill>
            <a:ln w="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0D8BC7D1-D126-2E7A-FD09-D2B6F8CE3BD2}"/>
                </a:ext>
              </a:extLst>
            </p:cNvPr>
            <p:cNvSpPr/>
            <p:nvPr/>
          </p:nvSpPr>
          <p:spPr>
            <a:xfrm>
              <a:off x="5584602" y="2969513"/>
              <a:ext cx="210407" cy="202406"/>
            </a:xfrm>
            <a:custGeom>
              <a:avLst/>
              <a:gdLst>
                <a:gd name="connsiteX0" fmla="*/ 0 w 210407"/>
                <a:gd name="connsiteY0" fmla="*/ 130397 h 202406"/>
                <a:gd name="connsiteX1" fmla="*/ 0 w 210407"/>
                <a:gd name="connsiteY1" fmla="*/ 0 h 202406"/>
                <a:gd name="connsiteX2" fmla="*/ 82201 w 210407"/>
                <a:gd name="connsiteY2" fmla="*/ 0 h 202406"/>
                <a:gd name="connsiteX3" fmla="*/ 82201 w 210407"/>
                <a:gd name="connsiteY3" fmla="*/ 103918 h 202406"/>
                <a:gd name="connsiteX4" fmla="*/ 104680 w 210407"/>
                <a:gd name="connsiteY4" fmla="*/ 130683 h 202406"/>
                <a:gd name="connsiteX5" fmla="*/ 128206 w 210407"/>
                <a:gd name="connsiteY5" fmla="*/ 103918 h 202406"/>
                <a:gd name="connsiteX6" fmla="*/ 128206 w 210407"/>
                <a:gd name="connsiteY6" fmla="*/ 0 h 202406"/>
                <a:gd name="connsiteX7" fmla="*/ 210407 w 210407"/>
                <a:gd name="connsiteY7" fmla="*/ 0 h 202406"/>
                <a:gd name="connsiteX8" fmla="*/ 210407 w 210407"/>
                <a:gd name="connsiteY8" fmla="*/ 197739 h 202406"/>
                <a:gd name="connsiteX9" fmla="*/ 128206 w 210407"/>
                <a:gd name="connsiteY9" fmla="*/ 197739 h 202406"/>
                <a:gd name="connsiteX10" fmla="*/ 128206 w 210407"/>
                <a:gd name="connsiteY10" fmla="*/ 171260 h 202406"/>
                <a:gd name="connsiteX11" fmla="*/ 67723 w 210407"/>
                <a:gd name="connsiteY11" fmla="*/ 202406 h 202406"/>
                <a:gd name="connsiteX12" fmla="*/ 0 w 210407"/>
                <a:gd name="connsiteY12" fmla="*/ 130302 h 2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0407" h="202406">
                  <a:moveTo>
                    <a:pt x="0" y="130397"/>
                  </a:moveTo>
                  <a:lnTo>
                    <a:pt x="0" y="0"/>
                  </a:lnTo>
                  <a:lnTo>
                    <a:pt x="82201" y="0"/>
                  </a:lnTo>
                  <a:lnTo>
                    <a:pt x="82201" y="103918"/>
                  </a:lnTo>
                  <a:cubicBezTo>
                    <a:pt x="82201" y="120968"/>
                    <a:pt x="92297" y="130683"/>
                    <a:pt x="104680" y="130683"/>
                  </a:cubicBezTo>
                  <a:cubicBezTo>
                    <a:pt x="117062" y="130683"/>
                    <a:pt x="128206" y="120872"/>
                    <a:pt x="128206" y="103918"/>
                  </a:cubicBezTo>
                  <a:lnTo>
                    <a:pt x="128206" y="0"/>
                  </a:lnTo>
                  <a:lnTo>
                    <a:pt x="210407" y="0"/>
                  </a:lnTo>
                  <a:lnTo>
                    <a:pt x="210407" y="197739"/>
                  </a:lnTo>
                  <a:lnTo>
                    <a:pt x="128206" y="197739"/>
                  </a:lnTo>
                  <a:lnTo>
                    <a:pt x="128206" y="171260"/>
                  </a:lnTo>
                  <a:cubicBezTo>
                    <a:pt x="115538" y="187547"/>
                    <a:pt x="95631" y="202406"/>
                    <a:pt x="67723" y="202406"/>
                  </a:cubicBezTo>
                  <a:cubicBezTo>
                    <a:pt x="26098" y="202406"/>
                    <a:pt x="0" y="174879"/>
                    <a:pt x="0" y="130302"/>
                  </a:cubicBezTo>
                  <a:close/>
                </a:path>
              </a:pathLst>
            </a:custGeom>
            <a:solidFill>
              <a:srgbClr val="002D5D"/>
            </a:solidFill>
            <a:ln w="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BDD7BD6D-D6A7-3981-F2C2-5FEE5DC1C4B8}"/>
                </a:ext>
              </a:extLst>
            </p:cNvPr>
            <p:cNvSpPr/>
            <p:nvPr/>
          </p:nvSpPr>
          <p:spPr>
            <a:xfrm>
              <a:off x="5829870" y="2965132"/>
              <a:ext cx="198786" cy="207263"/>
            </a:xfrm>
            <a:custGeom>
              <a:avLst/>
              <a:gdLst>
                <a:gd name="connsiteX0" fmla="*/ 0 w 198786"/>
                <a:gd name="connsiteY0" fmla="*/ 104394 h 207263"/>
                <a:gd name="connsiteX1" fmla="*/ 0 w 198786"/>
                <a:gd name="connsiteY1" fmla="*/ 103632 h 207263"/>
                <a:gd name="connsiteX2" fmla="*/ 107918 w 198786"/>
                <a:gd name="connsiteY2" fmla="*/ 0 h 207263"/>
                <a:gd name="connsiteX3" fmla="*/ 197358 w 198786"/>
                <a:gd name="connsiteY3" fmla="*/ 54673 h 207263"/>
                <a:gd name="connsiteX4" fmla="*/ 138303 w 198786"/>
                <a:gd name="connsiteY4" fmla="*/ 88011 h 207263"/>
                <a:gd name="connsiteX5" fmla="*/ 109347 w 198786"/>
                <a:gd name="connsiteY5" fmla="*/ 68104 h 207263"/>
                <a:gd name="connsiteX6" fmla="*/ 78962 w 198786"/>
                <a:gd name="connsiteY6" fmla="*/ 102870 h 207263"/>
                <a:gd name="connsiteX7" fmla="*/ 78962 w 198786"/>
                <a:gd name="connsiteY7" fmla="*/ 103632 h 207263"/>
                <a:gd name="connsiteX8" fmla="*/ 108299 w 198786"/>
                <a:gd name="connsiteY8" fmla="*/ 139160 h 207263"/>
                <a:gd name="connsiteX9" fmla="*/ 139065 w 198786"/>
                <a:gd name="connsiteY9" fmla="*/ 119253 h 207263"/>
                <a:gd name="connsiteX10" fmla="*/ 198787 w 198786"/>
                <a:gd name="connsiteY10" fmla="*/ 153257 h 207263"/>
                <a:gd name="connsiteX11" fmla="*/ 103918 w 198786"/>
                <a:gd name="connsiteY11" fmla="*/ 207264 h 207263"/>
                <a:gd name="connsiteX12" fmla="*/ 0 w 198786"/>
                <a:gd name="connsiteY12" fmla="*/ 104394 h 20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8786" h="207263">
                  <a:moveTo>
                    <a:pt x="0" y="104394"/>
                  </a:moveTo>
                  <a:lnTo>
                    <a:pt x="0" y="103632"/>
                  </a:lnTo>
                  <a:cubicBezTo>
                    <a:pt x="0" y="48196"/>
                    <a:pt x="43434" y="0"/>
                    <a:pt x="107918" y="0"/>
                  </a:cubicBezTo>
                  <a:cubicBezTo>
                    <a:pt x="151352" y="0"/>
                    <a:pt x="182118" y="22479"/>
                    <a:pt x="197358" y="54673"/>
                  </a:cubicBezTo>
                  <a:lnTo>
                    <a:pt x="138303" y="88011"/>
                  </a:lnTo>
                  <a:cubicBezTo>
                    <a:pt x="131445" y="75343"/>
                    <a:pt x="122777" y="68104"/>
                    <a:pt x="109347" y="68104"/>
                  </a:cubicBezTo>
                  <a:cubicBezTo>
                    <a:pt x="91916" y="68104"/>
                    <a:pt x="78962" y="83344"/>
                    <a:pt x="78962" y="102870"/>
                  </a:cubicBezTo>
                  <a:lnTo>
                    <a:pt x="78962" y="103632"/>
                  </a:lnTo>
                  <a:cubicBezTo>
                    <a:pt x="78962" y="124301"/>
                    <a:pt x="92012" y="139160"/>
                    <a:pt x="108299" y="139160"/>
                  </a:cubicBezTo>
                  <a:cubicBezTo>
                    <a:pt x="122777" y="139160"/>
                    <a:pt x="131159" y="131921"/>
                    <a:pt x="139065" y="119253"/>
                  </a:cubicBezTo>
                  <a:lnTo>
                    <a:pt x="198787" y="153257"/>
                  </a:lnTo>
                  <a:cubicBezTo>
                    <a:pt x="181070" y="186214"/>
                    <a:pt x="150971" y="207264"/>
                    <a:pt x="103918" y="207264"/>
                  </a:cubicBezTo>
                  <a:cubicBezTo>
                    <a:pt x="43815" y="207264"/>
                    <a:pt x="0" y="159829"/>
                    <a:pt x="0" y="104394"/>
                  </a:cubicBezTo>
                  <a:close/>
                </a:path>
              </a:pathLst>
            </a:custGeom>
            <a:solidFill>
              <a:srgbClr val="002D5D"/>
            </a:solidFill>
            <a:ln w="0"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E9217A31-01DD-EBFF-9A9C-D18FF2BCF36D}"/>
                </a:ext>
              </a:extLst>
            </p:cNvPr>
            <p:cNvSpPr/>
            <p:nvPr/>
          </p:nvSpPr>
          <p:spPr>
            <a:xfrm>
              <a:off x="6049993" y="2966370"/>
              <a:ext cx="204025" cy="205835"/>
            </a:xfrm>
            <a:custGeom>
              <a:avLst/>
              <a:gdLst>
                <a:gd name="connsiteX0" fmla="*/ 0 w 204025"/>
                <a:gd name="connsiteY0" fmla="*/ 144780 h 205835"/>
                <a:gd name="connsiteX1" fmla="*/ 0 w 204025"/>
                <a:gd name="connsiteY1" fmla="*/ 144018 h 205835"/>
                <a:gd name="connsiteX2" fmla="*/ 75343 w 204025"/>
                <a:gd name="connsiteY2" fmla="*/ 82487 h 205835"/>
                <a:gd name="connsiteX3" fmla="*/ 122111 w 204025"/>
                <a:gd name="connsiteY3" fmla="*/ 89726 h 205835"/>
                <a:gd name="connsiteX4" fmla="*/ 122111 w 204025"/>
                <a:gd name="connsiteY4" fmla="*/ 86487 h 205835"/>
                <a:gd name="connsiteX5" fmla="*/ 85535 w 204025"/>
                <a:gd name="connsiteY5" fmla="*/ 57912 h 205835"/>
                <a:gd name="connsiteX6" fmla="*/ 30861 w 204025"/>
                <a:gd name="connsiteY6" fmla="*/ 69152 h 205835"/>
                <a:gd name="connsiteX7" fmla="*/ 16383 w 204025"/>
                <a:gd name="connsiteY7" fmla="*/ 14478 h 205835"/>
                <a:gd name="connsiteX8" fmla="*/ 99727 w 204025"/>
                <a:gd name="connsiteY8" fmla="*/ 0 h 205835"/>
                <a:gd name="connsiteX9" fmla="*/ 183356 w 204025"/>
                <a:gd name="connsiteY9" fmla="*/ 25718 h 205835"/>
                <a:gd name="connsiteX10" fmla="*/ 204026 w 204025"/>
                <a:gd name="connsiteY10" fmla="*/ 88392 h 205835"/>
                <a:gd name="connsiteX11" fmla="*/ 204026 w 204025"/>
                <a:gd name="connsiteY11" fmla="*/ 201073 h 205835"/>
                <a:gd name="connsiteX12" fmla="*/ 121825 w 204025"/>
                <a:gd name="connsiteY12" fmla="*/ 201073 h 205835"/>
                <a:gd name="connsiteX13" fmla="*/ 121825 w 204025"/>
                <a:gd name="connsiteY13" fmla="*/ 181166 h 205835"/>
                <a:gd name="connsiteX14" fmla="*/ 64961 w 204025"/>
                <a:gd name="connsiteY14" fmla="*/ 205835 h 205835"/>
                <a:gd name="connsiteX15" fmla="*/ 95 w 204025"/>
                <a:gd name="connsiteY15" fmla="*/ 144971 h 205835"/>
                <a:gd name="connsiteX16" fmla="*/ 122873 w 204025"/>
                <a:gd name="connsiteY16" fmla="*/ 127730 h 205835"/>
                <a:gd name="connsiteX17" fmla="*/ 122873 w 204025"/>
                <a:gd name="connsiteY17" fmla="*/ 119444 h 205835"/>
                <a:gd name="connsiteX18" fmla="*/ 104013 w 204025"/>
                <a:gd name="connsiteY18" fmla="*/ 116205 h 205835"/>
                <a:gd name="connsiteX19" fmla="*/ 78677 w 204025"/>
                <a:gd name="connsiteY19" fmla="*/ 138303 h 205835"/>
                <a:gd name="connsiteX20" fmla="*/ 78677 w 204025"/>
                <a:gd name="connsiteY20" fmla="*/ 139065 h 205835"/>
                <a:gd name="connsiteX21" fmla="*/ 97536 w 204025"/>
                <a:gd name="connsiteY21" fmla="*/ 158306 h 205835"/>
                <a:gd name="connsiteX22" fmla="*/ 122873 w 204025"/>
                <a:gd name="connsiteY22" fmla="*/ 127921 h 20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4025" h="205835">
                  <a:moveTo>
                    <a:pt x="0" y="144780"/>
                  </a:moveTo>
                  <a:lnTo>
                    <a:pt x="0" y="144018"/>
                  </a:lnTo>
                  <a:cubicBezTo>
                    <a:pt x="0" y="104489"/>
                    <a:pt x="29337" y="82487"/>
                    <a:pt x="75343" y="82487"/>
                  </a:cubicBezTo>
                  <a:cubicBezTo>
                    <a:pt x="92012" y="82487"/>
                    <a:pt x="113348" y="86106"/>
                    <a:pt x="122111" y="89726"/>
                  </a:cubicBezTo>
                  <a:lnTo>
                    <a:pt x="122111" y="86487"/>
                  </a:lnTo>
                  <a:cubicBezTo>
                    <a:pt x="122111" y="68390"/>
                    <a:pt x="110871" y="57912"/>
                    <a:pt x="85535" y="57912"/>
                  </a:cubicBezTo>
                  <a:cubicBezTo>
                    <a:pt x="65247" y="57912"/>
                    <a:pt x="48196" y="62294"/>
                    <a:pt x="30861" y="69152"/>
                  </a:cubicBezTo>
                  <a:lnTo>
                    <a:pt x="16383" y="14478"/>
                  </a:lnTo>
                  <a:cubicBezTo>
                    <a:pt x="39243" y="5810"/>
                    <a:pt x="65247" y="0"/>
                    <a:pt x="99727" y="0"/>
                  </a:cubicBezTo>
                  <a:cubicBezTo>
                    <a:pt x="139922" y="0"/>
                    <a:pt x="166021" y="8382"/>
                    <a:pt x="183356" y="25718"/>
                  </a:cubicBezTo>
                  <a:cubicBezTo>
                    <a:pt x="198215" y="40577"/>
                    <a:pt x="204026" y="59722"/>
                    <a:pt x="204026" y="88392"/>
                  </a:cubicBezTo>
                  <a:lnTo>
                    <a:pt x="204026" y="201073"/>
                  </a:lnTo>
                  <a:lnTo>
                    <a:pt x="121825" y="201073"/>
                  </a:lnTo>
                  <a:lnTo>
                    <a:pt x="121825" y="181166"/>
                  </a:lnTo>
                  <a:cubicBezTo>
                    <a:pt x="108109" y="196025"/>
                    <a:pt x="89631" y="205835"/>
                    <a:pt x="64961" y="205835"/>
                  </a:cubicBezTo>
                  <a:cubicBezTo>
                    <a:pt x="26956" y="205835"/>
                    <a:pt x="95" y="184118"/>
                    <a:pt x="95" y="144971"/>
                  </a:cubicBezTo>
                  <a:close/>
                  <a:moveTo>
                    <a:pt x="122873" y="127730"/>
                  </a:moveTo>
                  <a:lnTo>
                    <a:pt x="122873" y="119444"/>
                  </a:lnTo>
                  <a:cubicBezTo>
                    <a:pt x="118206" y="117634"/>
                    <a:pt x="110966" y="116205"/>
                    <a:pt x="104013" y="116205"/>
                  </a:cubicBezTo>
                  <a:cubicBezTo>
                    <a:pt x="87725" y="116205"/>
                    <a:pt x="78677" y="126016"/>
                    <a:pt x="78677" y="138303"/>
                  </a:cubicBezTo>
                  <a:lnTo>
                    <a:pt x="78677" y="139065"/>
                  </a:lnTo>
                  <a:cubicBezTo>
                    <a:pt x="78677" y="150686"/>
                    <a:pt x="86963" y="158306"/>
                    <a:pt x="97536" y="158306"/>
                  </a:cubicBezTo>
                  <a:cubicBezTo>
                    <a:pt x="112014" y="158306"/>
                    <a:pt x="122873" y="146685"/>
                    <a:pt x="122873" y="127921"/>
                  </a:cubicBezTo>
                  <a:close/>
                </a:path>
              </a:pathLst>
            </a:custGeom>
            <a:solidFill>
              <a:srgbClr val="002D5D"/>
            </a:solidFill>
            <a:ln w="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D135D878-D75B-8E8B-5003-2E64696F0DAB}"/>
                </a:ext>
              </a:extLst>
            </p:cNvPr>
            <p:cNvSpPr/>
            <p:nvPr/>
          </p:nvSpPr>
          <p:spPr>
            <a:xfrm>
              <a:off x="6283737" y="2919888"/>
              <a:ext cx="150971" cy="251650"/>
            </a:xfrm>
            <a:custGeom>
              <a:avLst/>
              <a:gdLst>
                <a:gd name="connsiteX0" fmla="*/ 23146 w 150971"/>
                <a:gd name="connsiteY0" fmla="*/ 181070 h 251650"/>
                <a:gd name="connsiteX1" fmla="*/ 23146 w 150971"/>
                <a:gd name="connsiteY1" fmla="*/ 112967 h 251650"/>
                <a:gd name="connsiteX2" fmla="*/ 0 w 150971"/>
                <a:gd name="connsiteY2" fmla="*/ 112967 h 251650"/>
                <a:gd name="connsiteX3" fmla="*/ 0 w 150971"/>
                <a:gd name="connsiteY3" fmla="*/ 49625 h 251650"/>
                <a:gd name="connsiteX4" fmla="*/ 23146 w 150971"/>
                <a:gd name="connsiteY4" fmla="*/ 49625 h 251650"/>
                <a:gd name="connsiteX5" fmla="*/ 23146 w 150971"/>
                <a:gd name="connsiteY5" fmla="*/ 0 h 251650"/>
                <a:gd name="connsiteX6" fmla="*/ 105346 w 150971"/>
                <a:gd name="connsiteY6" fmla="*/ 0 h 251650"/>
                <a:gd name="connsiteX7" fmla="*/ 105346 w 150971"/>
                <a:gd name="connsiteY7" fmla="*/ 49625 h 251650"/>
                <a:gd name="connsiteX8" fmla="*/ 150971 w 150971"/>
                <a:gd name="connsiteY8" fmla="*/ 49625 h 251650"/>
                <a:gd name="connsiteX9" fmla="*/ 150971 w 150971"/>
                <a:gd name="connsiteY9" fmla="*/ 112967 h 251650"/>
                <a:gd name="connsiteX10" fmla="*/ 105346 w 150971"/>
                <a:gd name="connsiteY10" fmla="*/ 112967 h 251650"/>
                <a:gd name="connsiteX11" fmla="*/ 105346 w 150971"/>
                <a:gd name="connsiteY11" fmla="*/ 162973 h 251650"/>
                <a:gd name="connsiteX12" fmla="*/ 125253 w 150971"/>
                <a:gd name="connsiteY12" fmla="*/ 183261 h 251650"/>
                <a:gd name="connsiteX13" fmla="*/ 150209 w 150971"/>
                <a:gd name="connsiteY13" fmla="*/ 177070 h 251650"/>
                <a:gd name="connsiteX14" fmla="*/ 150209 w 150971"/>
                <a:gd name="connsiteY14" fmla="*/ 240411 h 251650"/>
                <a:gd name="connsiteX15" fmla="*/ 97726 w 150971"/>
                <a:gd name="connsiteY15" fmla="*/ 251650 h 251650"/>
                <a:gd name="connsiteX16" fmla="*/ 23146 w 150971"/>
                <a:gd name="connsiteY16" fmla="*/ 180975 h 25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0971" h="251650">
                  <a:moveTo>
                    <a:pt x="23146" y="181070"/>
                  </a:moveTo>
                  <a:lnTo>
                    <a:pt x="23146" y="112967"/>
                  </a:lnTo>
                  <a:lnTo>
                    <a:pt x="0" y="112967"/>
                  </a:lnTo>
                  <a:lnTo>
                    <a:pt x="0" y="49625"/>
                  </a:lnTo>
                  <a:lnTo>
                    <a:pt x="23146" y="49625"/>
                  </a:lnTo>
                  <a:lnTo>
                    <a:pt x="23146" y="0"/>
                  </a:lnTo>
                  <a:lnTo>
                    <a:pt x="105346" y="0"/>
                  </a:lnTo>
                  <a:lnTo>
                    <a:pt x="105346" y="49625"/>
                  </a:lnTo>
                  <a:lnTo>
                    <a:pt x="150971" y="49625"/>
                  </a:lnTo>
                  <a:lnTo>
                    <a:pt x="150971" y="112967"/>
                  </a:lnTo>
                  <a:lnTo>
                    <a:pt x="105346" y="112967"/>
                  </a:lnTo>
                  <a:lnTo>
                    <a:pt x="105346" y="162973"/>
                  </a:lnTo>
                  <a:cubicBezTo>
                    <a:pt x="105346" y="177832"/>
                    <a:pt x="112204" y="183261"/>
                    <a:pt x="125253" y="183261"/>
                  </a:cubicBezTo>
                  <a:cubicBezTo>
                    <a:pt x="132873" y="183261"/>
                    <a:pt x="141541" y="181070"/>
                    <a:pt x="150209" y="177070"/>
                  </a:cubicBezTo>
                  <a:lnTo>
                    <a:pt x="150209" y="240411"/>
                  </a:lnTo>
                  <a:cubicBezTo>
                    <a:pt x="137160" y="247269"/>
                    <a:pt x="117634" y="251650"/>
                    <a:pt x="97726" y="251650"/>
                  </a:cubicBezTo>
                  <a:cubicBezTo>
                    <a:pt x="49149" y="251650"/>
                    <a:pt x="23146" y="229171"/>
                    <a:pt x="23146" y="180975"/>
                  </a:cubicBezTo>
                  <a:close/>
                </a:path>
              </a:pathLst>
            </a:custGeom>
            <a:solidFill>
              <a:srgbClr val="002D5D"/>
            </a:solidFill>
            <a:ln w="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D163AD6-E141-0A03-70EC-36305C11A0CF}"/>
                </a:ext>
              </a:extLst>
            </p:cNvPr>
            <p:cNvSpPr/>
            <p:nvPr/>
          </p:nvSpPr>
          <p:spPr>
            <a:xfrm>
              <a:off x="6468426" y="2902838"/>
              <a:ext cx="85153" cy="264414"/>
            </a:xfrm>
            <a:custGeom>
              <a:avLst/>
              <a:gdLst>
                <a:gd name="connsiteX0" fmla="*/ 0 w 85153"/>
                <a:gd name="connsiteY0" fmla="*/ 0 h 264414"/>
                <a:gd name="connsiteX1" fmla="*/ 85154 w 85153"/>
                <a:gd name="connsiteY1" fmla="*/ 0 h 264414"/>
                <a:gd name="connsiteX2" fmla="*/ 85154 w 85153"/>
                <a:gd name="connsiteY2" fmla="*/ 52483 h 264414"/>
                <a:gd name="connsiteX3" fmla="*/ 0 w 85153"/>
                <a:gd name="connsiteY3" fmla="*/ 52483 h 264414"/>
                <a:gd name="connsiteX4" fmla="*/ 0 w 85153"/>
                <a:gd name="connsiteY4" fmla="*/ 0 h 264414"/>
                <a:gd name="connsiteX5" fmla="*/ 1429 w 85153"/>
                <a:gd name="connsiteY5" fmla="*/ 66675 h 264414"/>
                <a:gd name="connsiteX6" fmla="*/ 83630 w 85153"/>
                <a:gd name="connsiteY6" fmla="*/ 66675 h 264414"/>
                <a:gd name="connsiteX7" fmla="*/ 83630 w 85153"/>
                <a:gd name="connsiteY7" fmla="*/ 264414 h 264414"/>
                <a:gd name="connsiteX8" fmla="*/ 1429 w 85153"/>
                <a:gd name="connsiteY8" fmla="*/ 264414 h 264414"/>
                <a:gd name="connsiteX9" fmla="*/ 1429 w 85153"/>
                <a:gd name="connsiteY9" fmla="*/ 66675 h 26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153" h="264414">
                  <a:moveTo>
                    <a:pt x="0" y="0"/>
                  </a:moveTo>
                  <a:lnTo>
                    <a:pt x="85154" y="0"/>
                  </a:lnTo>
                  <a:lnTo>
                    <a:pt x="85154" y="52483"/>
                  </a:lnTo>
                  <a:lnTo>
                    <a:pt x="0" y="52483"/>
                  </a:lnTo>
                  <a:lnTo>
                    <a:pt x="0" y="0"/>
                  </a:lnTo>
                  <a:close/>
                  <a:moveTo>
                    <a:pt x="1429" y="66675"/>
                  </a:moveTo>
                  <a:lnTo>
                    <a:pt x="83630" y="66675"/>
                  </a:lnTo>
                  <a:lnTo>
                    <a:pt x="83630" y="264414"/>
                  </a:lnTo>
                  <a:lnTo>
                    <a:pt x="1429" y="264414"/>
                  </a:lnTo>
                  <a:lnTo>
                    <a:pt x="1429" y="66675"/>
                  </a:lnTo>
                  <a:close/>
                </a:path>
              </a:pathLst>
            </a:custGeom>
            <a:solidFill>
              <a:srgbClr val="002D5D"/>
            </a:solidFill>
            <a:ln w="0"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DF21D1F7-A65A-A8AB-96F5-57AB2CD34298}"/>
                </a:ext>
              </a:extLst>
            </p:cNvPr>
            <p:cNvSpPr/>
            <p:nvPr/>
          </p:nvSpPr>
          <p:spPr>
            <a:xfrm>
              <a:off x="6587584" y="2964750"/>
              <a:ext cx="222409" cy="207264"/>
            </a:xfrm>
            <a:custGeom>
              <a:avLst/>
              <a:gdLst>
                <a:gd name="connsiteX0" fmla="*/ 0 w 222409"/>
                <a:gd name="connsiteY0" fmla="*/ 104394 h 207264"/>
                <a:gd name="connsiteX1" fmla="*/ 0 w 222409"/>
                <a:gd name="connsiteY1" fmla="*/ 103632 h 207264"/>
                <a:gd name="connsiteX2" fmla="*/ 111538 w 222409"/>
                <a:gd name="connsiteY2" fmla="*/ 0 h 207264"/>
                <a:gd name="connsiteX3" fmla="*/ 222409 w 222409"/>
                <a:gd name="connsiteY3" fmla="*/ 102870 h 207264"/>
                <a:gd name="connsiteX4" fmla="*/ 222409 w 222409"/>
                <a:gd name="connsiteY4" fmla="*/ 103632 h 207264"/>
                <a:gd name="connsiteX5" fmla="*/ 110871 w 222409"/>
                <a:gd name="connsiteY5" fmla="*/ 207264 h 207264"/>
                <a:gd name="connsiteX6" fmla="*/ 0 w 222409"/>
                <a:gd name="connsiteY6" fmla="*/ 104394 h 207264"/>
                <a:gd name="connsiteX7" fmla="*/ 143351 w 222409"/>
                <a:gd name="connsiteY7" fmla="*/ 104394 h 207264"/>
                <a:gd name="connsiteX8" fmla="*/ 143351 w 222409"/>
                <a:gd name="connsiteY8" fmla="*/ 103632 h 207264"/>
                <a:gd name="connsiteX9" fmla="*/ 110776 w 222409"/>
                <a:gd name="connsiteY9" fmla="*/ 68485 h 207264"/>
                <a:gd name="connsiteX10" fmla="*/ 78867 w 222409"/>
                <a:gd name="connsiteY10" fmla="*/ 102870 h 207264"/>
                <a:gd name="connsiteX11" fmla="*/ 78867 w 222409"/>
                <a:gd name="connsiteY11" fmla="*/ 103632 h 207264"/>
                <a:gd name="connsiteX12" fmla="*/ 111443 w 222409"/>
                <a:gd name="connsiteY12" fmla="*/ 138779 h 207264"/>
                <a:gd name="connsiteX13" fmla="*/ 143351 w 222409"/>
                <a:gd name="connsiteY13" fmla="*/ 104394 h 207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409" h="207264">
                  <a:moveTo>
                    <a:pt x="0" y="104394"/>
                  </a:moveTo>
                  <a:lnTo>
                    <a:pt x="0" y="103632"/>
                  </a:lnTo>
                  <a:cubicBezTo>
                    <a:pt x="0" y="47816"/>
                    <a:pt x="46387" y="0"/>
                    <a:pt x="111538" y="0"/>
                  </a:cubicBezTo>
                  <a:cubicBezTo>
                    <a:pt x="176689" y="0"/>
                    <a:pt x="222409" y="47054"/>
                    <a:pt x="222409" y="102870"/>
                  </a:cubicBezTo>
                  <a:lnTo>
                    <a:pt x="222409" y="103632"/>
                  </a:lnTo>
                  <a:cubicBezTo>
                    <a:pt x="222409" y="159449"/>
                    <a:pt x="176022" y="207264"/>
                    <a:pt x="110871" y="207264"/>
                  </a:cubicBezTo>
                  <a:cubicBezTo>
                    <a:pt x="45720" y="207264"/>
                    <a:pt x="0" y="160211"/>
                    <a:pt x="0" y="104394"/>
                  </a:cubicBezTo>
                  <a:close/>
                  <a:moveTo>
                    <a:pt x="143351" y="104394"/>
                  </a:moveTo>
                  <a:lnTo>
                    <a:pt x="143351" y="103632"/>
                  </a:lnTo>
                  <a:cubicBezTo>
                    <a:pt x="143351" y="84106"/>
                    <a:pt x="128874" y="68485"/>
                    <a:pt x="110776" y="68485"/>
                  </a:cubicBezTo>
                  <a:cubicBezTo>
                    <a:pt x="92679" y="68485"/>
                    <a:pt x="78867" y="84106"/>
                    <a:pt x="78867" y="102870"/>
                  </a:cubicBezTo>
                  <a:lnTo>
                    <a:pt x="78867" y="103632"/>
                  </a:lnTo>
                  <a:cubicBezTo>
                    <a:pt x="78867" y="123158"/>
                    <a:pt x="93345" y="138779"/>
                    <a:pt x="111443" y="138779"/>
                  </a:cubicBezTo>
                  <a:cubicBezTo>
                    <a:pt x="129540" y="138779"/>
                    <a:pt x="143351" y="123158"/>
                    <a:pt x="143351" y="104394"/>
                  </a:cubicBezTo>
                  <a:close/>
                </a:path>
              </a:pathLst>
            </a:custGeom>
            <a:solidFill>
              <a:srgbClr val="002D5D"/>
            </a:solidFill>
            <a:ln w="0"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B3729767-5A1B-C237-63B4-20FCF6E22072}"/>
                </a:ext>
              </a:extLst>
            </p:cNvPr>
            <p:cNvSpPr/>
            <p:nvPr/>
          </p:nvSpPr>
          <p:spPr>
            <a:xfrm>
              <a:off x="6844664" y="2964846"/>
              <a:ext cx="210407" cy="202501"/>
            </a:xfrm>
            <a:custGeom>
              <a:avLst/>
              <a:gdLst>
                <a:gd name="connsiteX0" fmla="*/ 0 w 210407"/>
                <a:gd name="connsiteY0" fmla="*/ 4667 h 202501"/>
                <a:gd name="connsiteX1" fmla="*/ 82201 w 210407"/>
                <a:gd name="connsiteY1" fmla="*/ 4667 h 202501"/>
                <a:gd name="connsiteX2" fmla="*/ 82201 w 210407"/>
                <a:gd name="connsiteY2" fmla="*/ 32194 h 202501"/>
                <a:gd name="connsiteX3" fmla="*/ 142685 w 210407"/>
                <a:gd name="connsiteY3" fmla="*/ 0 h 202501"/>
                <a:gd name="connsiteX4" fmla="*/ 210408 w 210407"/>
                <a:gd name="connsiteY4" fmla="*/ 72104 h 202501"/>
                <a:gd name="connsiteX5" fmla="*/ 210408 w 210407"/>
                <a:gd name="connsiteY5" fmla="*/ 202501 h 202501"/>
                <a:gd name="connsiteX6" fmla="*/ 128207 w 210407"/>
                <a:gd name="connsiteY6" fmla="*/ 202501 h 202501"/>
                <a:gd name="connsiteX7" fmla="*/ 128207 w 210407"/>
                <a:gd name="connsiteY7" fmla="*/ 98584 h 202501"/>
                <a:gd name="connsiteX8" fmla="*/ 105728 w 210407"/>
                <a:gd name="connsiteY8" fmla="*/ 71818 h 202501"/>
                <a:gd name="connsiteX9" fmla="*/ 82201 w 210407"/>
                <a:gd name="connsiteY9" fmla="*/ 98584 h 202501"/>
                <a:gd name="connsiteX10" fmla="*/ 82201 w 210407"/>
                <a:gd name="connsiteY10" fmla="*/ 202501 h 202501"/>
                <a:gd name="connsiteX11" fmla="*/ 0 w 210407"/>
                <a:gd name="connsiteY11" fmla="*/ 202501 h 202501"/>
                <a:gd name="connsiteX12" fmla="*/ 0 w 210407"/>
                <a:gd name="connsiteY12" fmla="*/ 4763 h 202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0407" h="202501">
                  <a:moveTo>
                    <a:pt x="0" y="4667"/>
                  </a:moveTo>
                  <a:lnTo>
                    <a:pt x="82201" y="4667"/>
                  </a:lnTo>
                  <a:lnTo>
                    <a:pt x="82201" y="32194"/>
                  </a:lnTo>
                  <a:cubicBezTo>
                    <a:pt x="94869" y="15907"/>
                    <a:pt x="114777" y="0"/>
                    <a:pt x="142685" y="0"/>
                  </a:cubicBezTo>
                  <a:cubicBezTo>
                    <a:pt x="184309" y="0"/>
                    <a:pt x="210408" y="27527"/>
                    <a:pt x="210408" y="72104"/>
                  </a:cubicBezTo>
                  <a:lnTo>
                    <a:pt x="210408" y="202501"/>
                  </a:lnTo>
                  <a:lnTo>
                    <a:pt x="128207" y="202501"/>
                  </a:lnTo>
                  <a:lnTo>
                    <a:pt x="128207" y="98584"/>
                  </a:lnTo>
                  <a:cubicBezTo>
                    <a:pt x="128207" y="81534"/>
                    <a:pt x="118110" y="71818"/>
                    <a:pt x="105728" y="71818"/>
                  </a:cubicBezTo>
                  <a:cubicBezTo>
                    <a:pt x="93345" y="71818"/>
                    <a:pt x="82201" y="81629"/>
                    <a:pt x="82201" y="98584"/>
                  </a:cubicBezTo>
                  <a:lnTo>
                    <a:pt x="82201" y="202501"/>
                  </a:lnTo>
                  <a:lnTo>
                    <a:pt x="0" y="202501"/>
                  </a:lnTo>
                  <a:lnTo>
                    <a:pt x="0" y="4763"/>
                  </a:lnTo>
                  <a:close/>
                </a:path>
              </a:pathLst>
            </a:custGeom>
            <a:solidFill>
              <a:srgbClr val="002D5D"/>
            </a:solidFill>
            <a:ln w="0"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81D6983A-F294-59FA-D50A-462AD12F5189}"/>
                </a:ext>
              </a:extLst>
            </p:cNvPr>
            <p:cNvSpPr/>
            <p:nvPr/>
          </p:nvSpPr>
          <p:spPr>
            <a:xfrm>
              <a:off x="1116710" y="2340768"/>
              <a:ext cx="127254" cy="409098"/>
            </a:xfrm>
            <a:custGeom>
              <a:avLst/>
              <a:gdLst>
                <a:gd name="connsiteX0" fmla="*/ 0 w 127254"/>
                <a:gd name="connsiteY0" fmla="*/ 0 h 409098"/>
                <a:gd name="connsiteX1" fmla="*/ 127254 w 127254"/>
                <a:gd name="connsiteY1" fmla="*/ 0 h 409098"/>
                <a:gd name="connsiteX2" fmla="*/ 127254 w 127254"/>
                <a:gd name="connsiteY2" fmla="*/ 409099 h 409098"/>
                <a:gd name="connsiteX3" fmla="*/ 0 w 127254"/>
                <a:gd name="connsiteY3" fmla="*/ 409099 h 409098"/>
                <a:gd name="connsiteX4" fmla="*/ 0 w 127254"/>
                <a:gd name="connsiteY4" fmla="*/ 0 h 409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54" h="409098">
                  <a:moveTo>
                    <a:pt x="0" y="0"/>
                  </a:moveTo>
                  <a:lnTo>
                    <a:pt x="127254" y="0"/>
                  </a:lnTo>
                  <a:lnTo>
                    <a:pt x="127254" y="409099"/>
                  </a:lnTo>
                  <a:lnTo>
                    <a:pt x="0" y="409099"/>
                  </a:lnTo>
                  <a:lnTo>
                    <a:pt x="0" y="0"/>
                  </a:lnTo>
                  <a:close/>
                </a:path>
              </a:pathLst>
            </a:custGeom>
            <a:solidFill>
              <a:srgbClr val="FFFFFF"/>
            </a:solidFill>
            <a:ln w="0"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57E06AA1-F799-585C-5573-891EA8671FC9}"/>
                </a:ext>
              </a:extLst>
            </p:cNvPr>
            <p:cNvSpPr/>
            <p:nvPr/>
          </p:nvSpPr>
          <p:spPr>
            <a:xfrm>
              <a:off x="1273587" y="2436589"/>
              <a:ext cx="316611" cy="320706"/>
            </a:xfrm>
            <a:custGeom>
              <a:avLst/>
              <a:gdLst>
                <a:gd name="connsiteX0" fmla="*/ 0 w 316611"/>
                <a:gd name="connsiteY0" fmla="*/ 162020 h 320706"/>
                <a:gd name="connsiteX1" fmla="*/ 0 w 316611"/>
                <a:gd name="connsiteY1" fmla="*/ 160877 h 320706"/>
                <a:gd name="connsiteX2" fmla="*/ 157448 w 316611"/>
                <a:gd name="connsiteY2" fmla="*/ 0 h 320706"/>
                <a:gd name="connsiteX3" fmla="*/ 316611 w 316611"/>
                <a:gd name="connsiteY3" fmla="*/ 168688 h 320706"/>
                <a:gd name="connsiteX4" fmla="*/ 316040 w 316611"/>
                <a:gd name="connsiteY4" fmla="*/ 190024 h 320706"/>
                <a:gd name="connsiteX5" fmla="*/ 119348 w 316611"/>
                <a:gd name="connsiteY5" fmla="*/ 190024 h 320706"/>
                <a:gd name="connsiteX6" fmla="*/ 177070 w 316611"/>
                <a:gd name="connsiteY6" fmla="*/ 230981 h 320706"/>
                <a:gd name="connsiteX7" fmla="*/ 239268 w 316611"/>
                <a:gd name="connsiteY7" fmla="*/ 199644 h 320706"/>
                <a:gd name="connsiteX8" fmla="*/ 307658 w 316611"/>
                <a:gd name="connsiteY8" fmla="*/ 254032 h 320706"/>
                <a:gd name="connsiteX9" fmla="*/ 168116 w 316611"/>
                <a:gd name="connsiteY9" fmla="*/ 320707 h 320706"/>
                <a:gd name="connsiteX10" fmla="*/ 0 w 316611"/>
                <a:gd name="connsiteY10" fmla="*/ 162116 h 320706"/>
                <a:gd name="connsiteX11" fmla="*/ 200692 w 316611"/>
                <a:gd name="connsiteY11" fmla="*/ 134017 h 320706"/>
                <a:gd name="connsiteX12" fmla="*/ 158115 w 316611"/>
                <a:gd name="connsiteY12" fmla="*/ 88106 h 320706"/>
                <a:gd name="connsiteX13" fmla="*/ 117729 w 316611"/>
                <a:gd name="connsiteY13" fmla="*/ 134017 h 320706"/>
                <a:gd name="connsiteX14" fmla="*/ 200692 w 316611"/>
                <a:gd name="connsiteY14" fmla="*/ 134017 h 320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6611" h="320706">
                  <a:moveTo>
                    <a:pt x="0" y="162020"/>
                  </a:moveTo>
                  <a:lnTo>
                    <a:pt x="0" y="160877"/>
                  </a:lnTo>
                  <a:cubicBezTo>
                    <a:pt x="0" y="69533"/>
                    <a:pt x="65532" y="0"/>
                    <a:pt x="157448" y="0"/>
                  </a:cubicBezTo>
                  <a:cubicBezTo>
                    <a:pt x="266129" y="0"/>
                    <a:pt x="316611" y="75629"/>
                    <a:pt x="316611" y="168688"/>
                  </a:cubicBezTo>
                  <a:cubicBezTo>
                    <a:pt x="316611" y="175450"/>
                    <a:pt x="316611" y="183261"/>
                    <a:pt x="316040" y="190024"/>
                  </a:cubicBezTo>
                  <a:lnTo>
                    <a:pt x="119348" y="190024"/>
                  </a:lnTo>
                  <a:cubicBezTo>
                    <a:pt x="128302" y="216884"/>
                    <a:pt x="149638" y="230981"/>
                    <a:pt x="177070" y="230981"/>
                  </a:cubicBezTo>
                  <a:cubicBezTo>
                    <a:pt x="200025" y="230981"/>
                    <a:pt x="219075" y="220313"/>
                    <a:pt x="239268" y="199644"/>
                  </a:cubicBezTo>
                  <a:lnTo>
                    <a:pt x="307658" y="254032"/>
                  </a:lnTo>
                  <a:cubicBezTo>
                    <a:pt x="277368" y="293275"/>
                    <a:pt x="234220" y="320707"/>
                    <a:pt x="168116" y="320707"/>
                  </a:cubicBezTo>
                  <a:cubicBezTo>
                    <a:pt x="67818" y="320707"/>
                    <a:pt x="0" y="257366"/>
                    <a:pt x="0" y="162116"/>
                  </a:cubicBezTo>
                  <a:close/>
                  <a:moveTo>
                    <a:pt x="200692" y="134017"/>
                  </a:moveTo>
                  <a:cubicBezTo>
                    <a:pt x="197930" y="104870"/>
                    <a:pt x="180499" y="88106"/>
                    <a:pt x="158115" y="88106"/>
                  </a:cubicBezTo>
                  <a:cubicBezTo>
                    <a:pt x="135731" y="88106"/>
                    <a:pt x="121730" y="106013"/>
                    <a:pt x="117729" y="134017"/>
                  </a:cubicBezTo>
                  <a:lnTo>
                    <a:pt x="200692" y="134017"/>
                  </a:lnTo>
                  <a:close/>
                </a:path>
              </a:pathLst>
            </a:custGeom>
            <a:solidFill>
              <a:srgbClr val="FFFFFF"/>
            </a:solidFill>
            <a:ln w="0"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26CF4AA7-8A74-8185-9CEE-E2C439850D47}"/>
                </a:ext>
              </a:extLst>
            </p:cNvPr>
            <p:cNvSpPr/>
            <p:nvPr/>
          </p:nvSpPr>
          <p:spPr>
            <a:xfrm>
              <a:off x="1606485" y="2438970"/>
              <a:ext cx="315563" cy="318325"/>
            </a:xfrm>
            <a:custGeom>
              <a:avLst/>
              <a:gdLst>
                <a:gd name="connsiteX0" fmla="*/ 0 w 315563"/>
                <a:gd name="connsiteY0" fmla="*/ 224123 h 318325"/>
                <a:gd name="connsiteX1" fmla="*/ 0 w 315563"/>
                <a:gd name="connsiteY1" fmla="*/ 222980 h 318325"/>
                <a:gd name="connsiteX2" fmla="*/ 116586 w 315563"/>
                <a:gd name="connsiteY2" fmla="*/ 127730 h 318325"/>
                <a:gd name="connsiteX3" fmla="*/ 188881 w 315563"/>
                <a:gd name="connsiteY3" fmla="*/ 138970 h 318325"/>
                <a:gd name="connsiteX4" fmla="*/ 188881 w 315563"/>
                <a:gd name="connsiteY4" fmla="*/ 133921 h 318325"/>
                <a:gd name="connsiteX5" fmla="*/ 132302 w 315563"/>
                <a:gd name="connsiteY5" fmla="*/ 89630 h 318325"/>
                <a:gd name="connsiteX6" fmla="*/ 47720 w 315563"/>
                <a:gd name="connsiteY6" fmla="*/ 106966 h 318325"/>
                <a:gd name="connsiteX7" fmla="*/ 25336 w 315563"/>
                <a:gd name="connsiteY7" fmla="*/ 22384 h 318325"/>
                <a:gd name="connsiteX8" fmla="*/ 154210 w 315563"/>
                <a:gd name="connsiteY8" fmla="*/ 0 h 318325"/>
                <a:gd name="connsiteX9" fmla="*/ 283655 w 315563"/>
                <a:gd name="connsiteY9" fmla="*/ 39815 h 318325"/>
                <a:gd name="connsiteX10" fmla="*/ 315563 w 315563"/>
                <a:gd name="connsiteY10" fmla="*/ 136779 h 318325"/>
                <a:gd name="connsiteX11" fmla="*/ 315563 w 315563"/>
                <a:gd name="connsiteY11" fmla="*/ 311087 h 318325"/>
                <a:gd name="connsiteX12" fmla="*/ 188309 w 315563"/>
                <a:gd name="connsiteY12" fmla="*/ 311087 h 318325"/>
                <a:gd name="connsiteX13" fmla="*/ 188309 w 315563"/>
                <a:gd name="connsiteY13" fmla="*/ 280225 h 318325"/>
                <a:gd name="connsiteX14" fmla="*/ 100298 w 315563"/>
                <a:gd name="connsiteY14" fmla="*/ 318325 h 318325"/>
                <a:gd name="connsiteX15" fmla="*/ 0 w 315563"/>
                <a:gd name="connsiteY15" fmla="*/ 224219 h 318325"/>
                <a:gd name="connsiteX16" fmla="*/ 189928 w 315563"/>
                <a:gd name="connsiteY16" fmla="*/ 197739 h 318325"/>
                <a:gd name="connsiteX17" fmla="*/ 189928 w 315563"/>
                <a:gd name="connsiteY17" fmla="*/ 184880 h 318325"/>
                <a:gd name="connsiteX18" fmla="*/ 160782 w 315563"/>
                <a:gd name="connsiteY18" fmla="*/ 179832 h 318325"/>
                <a:gd name="connsiteX19" fmla="*/ 121539 w 315563"/>
                <a:gd name="connsiteY19" fmla="*/ 214027 h 318325"/>
                <a:gd name="connsiteX20" fmla="*/ 121539 w 315563"/>
                <a:gd name="connsiteY20" fmla="*/ 215170 h 318325"/>
                <a:gd name="connsiteX21" fmla="*/ 150686 w 315563"/>
                <a:gd name="connsiteY21" fmla="*/ 244888 h 318325"/>
                <a:gd name="connsiteX22" fmla="*/ 189928 w 315563"/>
                <a:gd name="connsiteY22" fmla="*/ 197834 h 31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5563" h="318325">
                  <a:moveTo>
                    <a:pt x="0" y="224123"/>
                  </a:moveTo>
                  <a:lnTo>
                    <a:pt x="0" y="222980"/>
                  </a:lnTo>
                  <a:cubicBezTo>
                    <a:pt x="0" y="161925"/>
                    <a:pt x="45434" y="127730"/>
                    <a:pt x="116586" y="127730"/>
                  </a:cubicBezTo>
                  <a:cubicBezTo>
                    <a:pt x="142399" y="127730"/>
                    <a:pt x="175451" y="133350"/>
                    <a:pt x="188881" y="138970"/>
                  </a:cubicBezTo>
                  <a:lnTo>
                    <a:pt x="188881" y="133921"/>
                  </a:lnTo>
                  <a:cubicBezTo>
                    <a:pt x="188881" y="105918"/>
                    <a:pt x="171545" y="89630"/>
                    <a:pt x="132302" y="89630"/>
                  </a:cubicBezTo>
                  <a:cubicBezTo>
                    <a:pt x="100965" y="89630"/>
                    <a:pt x="74581" y="96393"/>
                    <a:pt x="47720" y="106966"/>
                  </a:cubicBezTo>
                  <a:lnTo>
                    <a:pt x="25336" y="22384"/>
                  </a:lnTo>
                  <a:cubicBezTo>
                    <a:pt x="60674" y="8954"/>
                    <a:pt x="100965" y="0"/>
                    <a:pt x="154210" y="0"/>
                  </a:cubicBezTo>
                  <a:cubicBezTo>
                    <a:pt x="216408" y="0"/>
                    <a:pt x="256794" y="12859"/>
                    <a:pt x="283655" y="39815"/>
                  </a:cubicBezTo>
                  <a:cubicBezTo>
                    <a:pt x="306610" y="62770"/>
                    <a:pt x="315563" y="92488"/>
                    <a:pt x="315563" y="136779"/>
                  </a:cubicBezTo>
                  <a:lnTo>
                    <a:pt x="315563" y="311087"/>
                  </a:lnTo>
                  <a:lnTo>
                    <a:pt x="188309" y="311087"/>
                  </a:lnTo>
                  <a:lnTo>
                    <a:pt x="188309" y="280225"/>
                  </a:lnTo>
                  <a:cubicBezTo>
                    <a:pt x="166973" y="303181"/>
                    <a:pt x="138398" y="318325"/>
                    <a:pt x="100298" y="318325"/>
                  </a:cubicBezTo>
                  <a:cubicBezTo>
                    <a:pt x="41434" y="318325"/>
                    <a:pt x="0" y="284702"/>
                    <a:pt x="0" y="224219"/>
                  </a:cubicBezTo>
                  <a:close/>
                  <a:moveTo>
                    <a:pt x="189928" y="197739"/>
                  </a:moveTo>
                  <a:lnTo>
                    <a:pt x="189928" y="184880"/>
                  </a:lnTo>
                  <a:cubicBezTo>
                    <a:pt x="182689" y="182118"/>
                    <a:pt x="171450" y="179832"/>
                    <a:pt x="160782" y="179832"/>
                  </a:cubicBezTo>
                  <a:cubicBezTo>
                    <a:pt x="135541" y="179832"/>
                    <a:pt x="121539" y="194977"/>
                    <a:pt x="121539" y="214027"/>
                  </a:cubicBezTo>
                  <a:lnTo>
                    <a:pt x="121539" y="215170"/>
                  </a:lnTo>
                  <a:cubicBezTo>
                    <a:pt x="121539" y="233077"/>
                    <a:pt x="134398" y="244888"/>
                    <a:pt x="150686" y="244888"/>
                  </a:cubicBezTo>
                  <a:cubicBezTo>
                    <a:pt x="173069" y="244888"/>
                    <a:pt x="189928" y="226981"/>
                    <a:pt x="189928" y="197834"/>
                  </a:cubicBezTo>
                  <a:close/>
                </a:path>
              </a:pathLst>
            </a:custGeom>
            <a:solidFill>
              <a:srgbClr val="FFFFFF"/>
            </a:solidFill>
            <a:ln w="0"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ADF164D-11D8-6024-73BC-CCE512ABF91F}"/>
                </a:ext>
              </a:extLst>
            </p:cNvPr>
            <p:cNvSpPr/>
            <p:nvPr/>
          </p:nvSpPr>
          <p:spPr>
            <a:xfrm>
              <a:off x="1948814" y="2340768"/>
              <a:ext cx="349758" cy="416433"/>
            </a:xfrm>
            <a:custGeom>
              <a:avLst/>
              <a:gdLst>
                <a:gd name="connsiteX0" fmla="*/ 0 w 349758"/>
                <a:gd name="connsiteY0" fmla="*/ 258413 h 416433"/>
                <a:gd name="connsiteX1" fmla="*/ 0 w 349758"/>
                <a:gd name="connsiteY1" fmla="*/ 257270 h 416433"/>
                <a:gd name="connsiteX2" fmla="*/ 130588 w 349758"/>
                <a:gd name="connsiteY2" fmla="*/ 95821 h 416433"/>
                <a:gd name="connsiteX3" fmla="*/ 222504 w 349758"/>
                <a:gd name="connsiteY3" fmla="*/ 137827 h 416433"/>
                <a:gd name="connsiteX4" fmla="*/ 222504 w 349758"/>
                <a:gd name="connsiteY4" fmla="*/ 0 h 416433"/>
                <a:gd name="connsiteX5" fmla="*/ 349758 w 349758"/>
                <a:gd name="connsiteY5" fmla="*/ 0 h 416433"/>
                <a:gd name="connsiteX6" fmla="*/ 349758 w 349758"/>
                <a:gd name="connsiteY6" fmla="*/ 409099 h 416433"/>
                <a:gd name="connsiteX7" fmla="*/ 222504 w 349758"/>
                <a:gd name="connsiteY7" fmla="*/ 409099 h 416433"/>
                <a:gd name="connsiteX8" fmla="*/ 222504 w 349758"/>
                <a:gd name="connsiteY8" fmla="*/ 371570 h 416433"/>
                <a:gd name="connsiteX9" fmla="*/ 131731 w 349758"/>
                <a:gd name="connsiteY9" fmla="*/ 416433 h 416433"/>
                <a:gd name="connsiteX10" fmla="*/ 0 w 349758"/>
                <a:gd name="connsiteY10" fmla="*/ 258413 h 416433"/>
                <a:gd name="connsiteX11" fmla="*/ 225362 w 349758"/>
                <a:gd name="connsiteY11" fmla="*/ 256699 h 416433"/>
                <a:gd name="connsiteX12" fmla="*/ 225362 w 349758"/>
                <a:gd name="connsiteY12" fmla="*/ 255556 h 416433"/>
                <a:gd name="connsiteX13" fmla="*/ 174403 w 349758"/>
                <a:gd name="connsiteY13" fmla="*/ 200596 h 416433"/>
                <a:gd name="connsiteX14" fmla="*/ 123444 w 349758"/>
                <a:gd name="connsiteY14" fmla="*/ 255556 h 416433"/>
                <a:gd name="connsiteX15" fmla="*/ 123444 w 349758"/>
                <a:gd name="connsiteY15" fmla="*/ 256699 h 416433"/>
                <a:gd name="connsiteX16" fmla="*/ 174403 w 349758"/>
                <a:gd name="connsiteY16" fmla="*/ 311658 h 416433"/>
                <a:gd name="connsiteX17" fmla="*/ 225362 w 349758"/>
                <a:gd name="connsiteY17" fmla="*/ 256699 h 416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9758" h="416433">
                  <a:moveTo>
                    <a:pt x="0" y="258413"/>
                  </a:moveTo>
                  <a:lnTo>
                    <a:pt x="0" y="257270"/>
                  </a:lnTo>
                  <a:cubicBezTo>
                    <a:pt x="0" y="160306"/>
                    <a:pt x="58293" y="95821"/>
                    <a:pt x="130588" y="95821"/>
                  </a:cubicBezTo>
                  <a:cubicBezTo>
                    <a:pt x="177070" y="95821"/>
                    <a:pt x="202883" y="116014"/>
                    <a:pt x="222504" y="137827"/>
                  </a:cubicBezTo>
                  <a:lnTo>
                    <a:pt x="222504" y="0"/>
                  </a:lnTo>
                  <a:lnTo>
                    <a:pt x="349758" y="0"/>
                  </a:lnTo>
                  <a:lnTo>
                    <a:pt x="349758" y="409099"/>
                  </a:lnTo>
                  <a:lnTo>
                    <a:pt x="222504" y="409099"/>
                  </a:lnTo>
                  <a:lnTo>
                    <a:pt x="222504" y="371570"/>
                  </a:lnTo>
                  <a:cubicBezTo>
                    <a:pt x="201740" y="393954"/>
                    <a:pt x="178213" y="416433"/>
                    <a:pt x="131731" y="416433"/>
                  </a:cubicBezTo>
                  <a:cubicBezTo>
                    <a:pt x="57722" y="416433"/>
                    <a:pt x="0" y="351949"/>
                    <a:pt x="0" y="258413"/>
                  </a:cubicBezTo>
                  <a:close/>
                  <a:moveTo>
                    <a:pt x="225362" y="256699"/>
                  </a:moveTo>
                  <a:lnTo>
                    <a:pt x="225362" y="255556"/>
                  </a:lnTo>
                  <a:cubicBezTo>
                    <a:pt x="225362" y="225266"/>
                    <a:pt x="203549" y="200596"/>
                    <a:pt x="174403" y="200596"/>
                  </a:cubicBezTo>
                  <a:cubicBezTo>
                    <a:pt x="145256" y="200596"/>
                    <a:pt x="123444" y="224695"/>
                    <a:pt x="123444" y="255556"/>
                  </a:cubicBezTo>
                  <a:lnTo>
                    <a:pt x="123444" y="256699"/>
                  </a:lnTo>
                  <a:cubicBezTo>
                    <a:pt x="123444" y="287560"/>
                    <a:pt x="145256" y="311658"/>
                    <a:pt x="174403" y="311658"/>
                  </a:cubicBezTo>
                  <a:cubicBezTo>
                    <a:pt x="203549" y="311658"/>
                    <a:pt x="225362" y="287560"/>
                    <a:pt x="225362" y="256699"/>
                  </a:cubicBezTo>
                  <a:close/>
                </a:path>
              </a:pathLst>
            </a:custGeom>
            <a:solidFill>
              <a:srgbClr val="FFFFFF"/>
            </a:solidFill>
            <a:ln w="0"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28A9306-0D1E-D0A4-77B7-17A7ED49CA77}"/>
                </a:ext>
              </a:extLst>
            </p:cNvPr>
            <p:cNvSpPr/>
            <p:nvPr/>
          </p:nvSpPr>
          <p:spPr>
            <a:xfrm>
              <a:off x="2335529" y="2340768"/>
              <a:ext cx="131730" cy="409194"/>
            </a:xfrm>
            <a:custGeom>
              <a:avLst/>
              <a:gdLst>
                <a:gd name="connsiteX0" fmla="*/ 0 w 131730"/>
                <a:gd name="connsiteY0" fmla="*/ 0 h 409194"/>
                <a:gd name="connsiteX1" fmla="*/ 131731 w 131730"/>
                <a:gd name="connsiteY1" fmla="*/ 0 h 409194"/>
                <a:gd name="connsiteX2" fmla="*/ 131731 w 131730"/>
                <a:gd name="connsiteY2" fmla="*/ 81248 h 409194"/>
                <a:gd name="connsiteX3" fmla="*/ 0 w 131730"/>
                <a:gd name="connsiteY3" fmla="*/ 81248 h 409194"/>
                <a:gd name="connsiteX4" fmla="*/ 0 w 131730"/>
                <a:gd name="connsiteY4" fmla="*/ 0 h 409194"/>
                <a:gd name="connsiteX5" fmla="*/ 2191 w 131730"/>
                <a:gd name="connsiteY5" fmla="*/ 103156 h 409194"/>
                <a:gd name="connsiteX6" fmla="*/ 129445 w 131730"/>
                <a:gd name="connsiteY6" fmla="*/ 103156 h 409194"/>
                <a:gd name="connsiteX7" fmla="*/ 129445 w 131730"/>
                <a:gd name="connsiteY7" fmla="*/ 409194 h 409194"/>
                <a:gd name="connsiteX8" fmla="*/ 2191 w 131730"/>
                <a:gd name="connsiteY8" fmla="*/ 409194 h 409194"/>
                <a:gd name="connsiteX9" fmla="*/ 2191 w 131730"/>
                <a:gd name="connsiteY9" fmla="*/ 103156 h 409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730" h="409194">
                  <a:moveTo>
                    <a:pt x="0" y="0"/>
                  </a:moveTo>
                  <a:lnTo>
                    <a:pt x="131731" y="0"/>
                  </a:lnTo>
                  <a:lnTo>
                    <a:pt x="131731" y="81248"/>
                  </a:lnTo>
                  <a:lnTo>
                    <a:pt x="0" y="81248"/>
                  </a:lnTo>
                  <a:lnTo>
                    <a:pt x="0" y="0"/>
                  </a:lnTo>
                  <a:close/>
                  <a:moveTo>
                    <a:pt x="2191" y="103156"/>
                  </a:moveTo>
                  <a:lnTo>
                    <a:pt x="129445" y="103156"/>
                  </a:lnTo>
                  <a:lnTo>
                    <a:pt x="129445" y="409194"/>
                  </a:lnTo>
                  <a:lnTo>
                    <a:pt x="2191" y="409194"/>
                  </a:lnTo>
                  <a:lnTo>
                    <a:pt x="2191" y="103156"/>
                  </a:lnTo>
                  <a:close/>
                </a:path>
              </a:pathLst>
            </a:custGeom>
            <a:solidFill>
              <a:srgbClr val="FFFFFF"/>
            </a:solidFill>
            <a:ln w="0"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E0971B47-306F-5B4B-0F74-1D58A0CB2766}"/>
                </a:ext>
              </a:extLst>
            </p:cNvPr>
            <p:cNvSpPr/>
            <p:nvPr/>
          </p:nvSpPr>
          <p:spPr>
            <a:xfrm>
              <a:off x="2504121" y="2436589"/>
              <a:ext cx="325659" cy="313277"/>
            </a:xfrm>
            <a:custGeom>
              <a:avLst/>
              <a:gdLst>
                <a:gd name="connsiteX0" fmla="*/ 0 w 325659"/>
                <a:gd name="connsiteY0" fmla="*/ 7334 h 313277"/>
                <a:gd name="connsiteX1" fmla="*/ 127254 w 325659"/>
                <a:gd name="connsiteY1" fmla="*/ 7334 h 313277"/>
                <a:gd name="connsiteX2" fmla="*/ 127254 w 325659"/>
                <a:gd name="connsiteY2" fmla="*/ 49911 h 313277"/>
                <a:gd name="connsiteX3" fmla="*/ 220885 w 325659"/>
                <a:gd name="connsiteY3" fmla="*/ 0 h 313277"/>
                <a:gd name="connsiteX4" fmla="*/ 325660 w 325659"/>
                <a:gd name="connsiteY4" fmla="*/ 111538 h 313277"/>
                <a:gd name="connsiteX5" fmla="*/ 325660 w 325659"/>
                <a:gd name="connsiteY5" fmla="*/ 313277 h 313277"/>
                <a:gd name="connsiteX6" fmla="*/ 198406 w 325659"/>
                <a:gd name="connsiteY6" fmla="*/ 313277 h 313277"/>
                <a:gd name="connsiteX7" fmla="*/ 198406 w 325659"/>
                <a:gd name="connsiteY7" fmla="*/ 152400 h 313277"/>
                <a:gd name="connsiteX8" fmla="*/ 163640 w 325659"/>
                <a:gd name="connsiteY8" fmla="*/ 110966 h 313277"/>
                <a:gd name="connsiteX9" fmla="*/ 127254 w 325659"/>
                <a:gd name="connsiteY9" fmla="*/ 152400 h 313277"/>
                <a:gd name="connsiteX10" fmla="*/ 127254 w 325659"/>
                <a:gd name="connsiteY10" fmla="*/ 313277 h 313277"/>
                <a:gd name="connsiteX11" fmla="*/ 0 w 325659"/>
                <a:gd name="connsiteY11" fmla="*/ 313277 h 313277"/>
                <a:gd name="connsiteX12" fmla="*/ 0 w 325659"/>
                <a:gd name="connsiteY12" fmla="*/ 7239 h 31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5659" h="313277">
                  <a:moveTo>
                    <a:pt x="0" y="7334"/>
                  </a:moveTo>
                  <a:lnTo>
                    <a:pt x="127254" y="7334"/>
                  </a:lnTo>
                  <a:lnTo>
                    <a:pt x="127254" y="49911"/>
                  </a:lnTo>
                  <a:cubicBezTo>
                    <a:pt x="146876" y="24670"/>
                    <a:pt x="177641" y="0"/>
                    <a:pt x="220885" y="0"/>
                  </a:cubicBezTo>
                  <a:cubicBezTo>
                    <a:pt x="285369" y="0"/>
                    <a:pt x="325660" y="42577"/>
                    <a:pt x="325660" y="111538"/>
                  </a:cubicBezTo>
                  <a:lnTo>
                    <a:pt x="325660" y="313277"/>
                  </a:lnTo>
                  <a:lnTo>
                    <a:pt x="198406" y="313277"/>
                  </a:lnTo>
                  <a:lnTo>
                    <a:pt x="198406" y="152400"/>
                  </a:lnTo>
                  <a:cubicBezTo>
                    <a:pt x="198406" y="126016"/>
                    <a:pt x="182690" y="110966"/>
                    <a:pt x="163640" y="110966"/>
                  </a:cubicBezTo>
                  <a:cubicBezTo>
                    <a:pt x="144590" y="110966"/>
                    <a:pt x="127254" y="126111"/>
                    <a:pt x="127254" y="152400"/>
                  </a:cubicBezTo>
                  <a:lnTo>
                    <a:pt x="127254" y="313277"/>
                  </a:lnTo>
                  <a:lnTo>
                    <a:pt x="0" y="313277"/>
                  </a:lnTo>
                  <a:lnTo>
                    <a:pt x="0" y="7239"/>
                  </a:lnTo>
                  <a:close/>
                </a:path>
              </a:pathLst>
            </a:custGeom>
            <a:solidFill>
              <a:srgbClr val="FFFFFF"/>
            </a:solidFill>
            <a:ln w="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18AEEC1F-E93A-6F3A-D5B5-01EB0AA3D8A1}"/>
                </a:ext>
              </a:extLst>
            </p:cNvPr>
            <p:cNvSpPr/>
            <p:nvPr/>
          </p:nvSpPr>
          <p:spPr>
            <a:xfrm>
              <a:off x="2856546" y="2436685"/>
              <a:ext cx="349758" cy="404145"/>
            </a:xfrm>
            <a:custGeom>
              <a:avLst/>
              <a:gdLst>
                <a:gd name="connsiteX0" fmla="*/ 2286 w 349758"/>
                <a:gd name="connsiteY0" fmla="*/ 365950 h 404145"/>
                <a:gd name="connsiteX1" fmla="*/ 41529 w 349758"/>
                <a:gd name="connsiteY1" fmla="*/ 289179 h 404145"/>
                <a:gd name="connsiteX2" fmla="*/ 151924 w 349758"/>
                <a:gd name="connsiteY2" fmla="*/ 318325 h 404145"/>
                <a:gd name="connsiteX3" fmla="*/ 224790 w 349758"/>
                <a:gd name="connsiteY3" fmla="*/ 251079 h 404145"/>
                <a:gd name="connsiteX4" fmla="*/ 224790 w 349758"/>
                <a:gd name="connsiteY4" fmla="*/ 242125 h 404145"/>
                <a:gd name="connsiteX5" fmla="*/ 136208 w 349758"/>
                <a:gd name="connsiteY5" fmla="*/ 284131 h 404145"/>
                <a:gd name="connsiteX6" fmla="*/ 0 w 349758"/>
                <a:gd name="connsiteY6" fmla="*/ 143446 h 404145"/>
                <a:gd name="connsiteX7" fmla="*/ 0 w 349758"/>
                <a:gd name="connsiteY7" fmla="*/ 142303 h 404145"/>
                <a:gd name="connsiteX8" fmla="*/ 128873 w 349758"/>
                <a:gd name="connsiteY8" fmla="*/ 0 h 404145"/>
                <a:gd name="connsiteX9" fmla="*/ 222504 w 349758"/>
                <a:gd name="connsiteY9" fmla="*/ 39814 h 404145"/>
                <a:gd name="connsiteX10" fmla="*/ 222504 w 349758"/>
                <a:gd name="connsiteY10" fmla="*/ 7334 h 404145"/>
                <a:gd name="connsiteX11" fmla="*/ 349758 w 349758"/>
                <a:gd name="connsiteY11" fmla="*/ 7334 h 404145"/>
                <a:gd name="connsiteX12" fmla="*/ 349758 w 349758"/>
                <a:gd name="connsiteY12" fmla="*/ 236029 h 404145"/>
                <a:gd name="connsiteX13" fmla="*/ 309944 w 349758"/>
                <a:gd name="connsiteY13" fmla="*/ 359283 h 404145"/>
                <a:gd name="connsiteX14" fmla="*/ 172117 w 349758"/>
                <a:gd name="connsiteY14" fmla="*/ 404146 h 404145"/>
                <a:gd name="connsiteX15" fmla="*/ 2286 w 349758"/>
                <a:gd name="connsiteY15" fmla="*/ 366046 h 404145"/>
                <a:gd name="connsiteX16" fmla="*/ 225362 w 349758"/>
                <a:gd name="connsiteY16" fmla="*/ 142875 h 404145"/>
                <a:gd name="connsiteX17" fmla="*/ 225362 w 349758"/>
                <a:gd name="connsiteY17" fmla="*/ 141732 h 404145"/>
                <a:gd name="connsiteX18" fmla="*/ 174403 w 349758"/>
                <a:gd name="connsiteY18" fmla="*/ 94107 h 404145"/>
                <a:gd name="connsiteX19" fmla="*/ 123444 w 349758"/>
                <a:gd name="connsiteY19" fmla="*/ 142875 h 404145"/>
                <a:gd name="connsiteX20" fmla="*/ 123444 w 349758"/>
                <a:gd name="connsiteY20" fmla="*/ 144018 h 404145"/>
                <a:gd name="connsiteX21" fmla="*/ 174403 w 349758"/>
                <a:gd name="connsiteY21" fmla="*/ 191071 h 404145"/>
                <a:gd name="connsiteX22" fmla="*/ 225362 w 349758"/>
                <a:gd name="connsiteY22" fmla="*/ 142875 h 404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9758" h="404145">
                  <a:moveTo>
                    <a:pt x="2286" y="365950"/>
                  </a:moveTo>
                  <a:lnTo>
                    <a:pt x="41529" y="289179"/>
                  </a:lnTo>
                  <a:cubicBezTo>
                    <a:pt x="75724" y="307086"/>
                    <a:pt x="109919" y="318325"/>
                    <a:pt x="151924" y="318325"/>
                  </a:cubicBezTo>
                  <a:cubicBezTo>
                    <a:pt x="199549" y="318325"/>
                    <a:pt x="224790" y="293656"/>
                    <a:pt x="224790" y="251079"/>
                  </a:cubicBezTo>
                  <a:lnTo>
                    <a:pt x="224790" y="242125"/>
                  </a:lnTo>
                  <a:cubicBezTo>
                    <a:pt x="207454" y="261747"/>
                    <a:pt x="178879" y="284131"/>
                    <a:pt x="136208" y="284131"/>
                  </a:cubicBezTo>
                  <a:cubicBezTo>
                    <a:pt x="57150" y="284131"/>
                    <a:pt x="0" y="228124"/>
                    <a:pt x="0" y="143446"/>
                  </a:cubicBezTo>
                  <a:lnTo>
                    <a:pt x="0" y="142303"/>
                  </a:lnTo>
                  <a:cubicBezTo>
                    <a:pt x="0" y="56578"/>
                    <a:pt x="58293" y="0"/>
                    <a:pt x="128873" y="0"/>
                  </a:cubicBezTo>
                  <a:cubicBezTo>
                    <a:pt x="173736" y="0"/>
                    <a:pt x="200025" y="16764"/>
                    <a:pt x="222504" y="39814"/>
                  </a:cubicBezTo>
                  <a:lnTo>
                    <a:pt x="222504" y="7334"/>
                  </a:lnTo>
                  <a:lnTo>
                    <a:pt x="349758" y="7334"/>
                  </a:lnTo>
                  <a:lnTo>
                    <a:pt x="349758" y="236029"/>
                  </a:lnTo>
                  <a:cubicBezTo>
                    <a:pt x="349758" y="292608"/>
                    <a:pt x="337947" y="331280"/>
                    <a:pt x="309944" y="359283"/>
                  </a:cubicBezTo>
                  <a:cubicBezTo>
                    <a:pt x="282512" y="386715"/>
                    <a:pt x="240411" y="404146"/>
                    <a:pt x="172117" y="404146"/>
                  </a:cubicBezTo>
                  <a:cubicBezTo>
                    <a:pt x="103823" y="404146"/>
                    <a:pt x="51626" y="390715"/>
                    <a:pt x="2286" y="366046"/>
                  </a:cubicBezTo>
                  <a:close/>
                  <a:moveTo>
                    <a:pt x="225362" y="142875"/>
                  </a:moveTo>
                  <a:lnTo>
                    <a:pt x="225362" y="141732"/>
                  </a:lnTo>
                  <a:cubicBezTo>
                    <a:pt x="225362" y="115348"/>
                    <a:pt x="205169" y="94107"/>
                    <a:pt x="174403" y="94107"/>
                  </a:cubicBezTo>
                  <a:cubicBezTo>
                    <a:pt x="143637" y="94107"/>
                    <a:pt x="123444" y="115919"/>
                    <a:pt x="123444" y="142875"/>
                  </a:cubicBezTo>
                  <a:lnTo>
                    <a:pt x="123444" y="144018"/>
                  </a:lnTo>
                  <a:cubicBezTo>
                    <a:pt x="123444" y="170402"/>
                    <a:pt x="143637" y="191071"/>
                    <a:pt x="174403" y="191071"/>
                  </a:cubicBezTo>
                  <a:cubicBezTo>
                    <a:pt x="205169" y="191071"/>
                    <a:pt x="225362" y="169735"/>
                    <a:pt x="225362" y="142875"/>
                  </a:cubicBezTo>
                  <a:close/>
                </a:path>
              </a:pathLst>
            </a:custGeom>
            <a:solidFill>
              <a:srgbClr val="FFFFFF"/>
            </a:solidFill>
            <a:ln w="0"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DD9851CC-7A99-7D3F-0A8F-D38EB3A59A1D}"/>
                </a:ext>
              </a:extLst>
            </p:cNvPr>
            <p:cNvSpPr/>
            <p:nvPr/>
          </p:nvSpPr>
          <p:spPr>
            <a:xfrm>
              <a:off x="3374992" y="2438970"/>
              <a:ext cx="315563" cy="318325"/>
            </a:xfrm>
            <a:custGeom>
              <a:avLst/>
              <a:gdLst>
                <a:gd name="connsiteX0" fmla="*/ 0 w 315563"/>
                <a:gd name="connsiteY0" fmla="*/ 224123 h 318325"/>
                <a:gd name="connsiteX1" fmla="*/ 0 w 315563"/>
                <a:gd name="connsiteY1" fmla="*/ 222980 h 318325"/>
                <a:gd name="connsiteX2" fmla="*/ 116586 w 315563"/>
                <a:gd name="connsiteY2" fmla="*/ 127730 h 318325"/>
                <a:gd name="connsiteX3" fmla="*/ 188881 w 315563"/>
                <a:gd name="connsiteY3" fmla="*/ 138970 h 318325"/>
                <a:gd name="connsiteX4" fmla="*/ 188881 w 315563"/>
                <a:gd name="connsiteY4" fmla="*/ 133921 h 318325"/>
                <a:gd name="connsiteX5" fmla="*/ 132302 w 315563"/>
                <a:gd name="connsiteY5" fmla="*/ 89630 h 318325"/>
                <a:gd name="connsiteX6" fmla="*/ 47720 w 315563"/>
                <a:gd name="connsiteY6" fmla="*/ 106966 h 318325"/>
                <a:gd name="connsiteX7" fmla="*/ 25337 w 315563"/>
                <a:gd name="connsiteY7" fmla="*/ 22384 h 318325"/>
                <a:gd name="connsiteX8" fmla="*/ 154210 w 315563"/>
                <a:gd name="connsiteY8" fmla="*/ 0 h 318325"/>
                <a:gd name="connsiteX9" fmla="*/ 283654 w 315563"/>
                <a:gd name="connsiteY9" fmla="*/ 39815 h 318325"/>
                <a:gd name="connsiteX10" fmla="*/ 315563 w 315563"/>
                <a:gd name="connsiteY10" fmla="*/ 136779 h 318325"/>
                <a:gd name="connsiteX11" fmla="*/ 315563 w 315563"/>
                <a:gd name="connsiteY11" fmla="*/ 311087 h 318325"/>
                <a:gd name="connsiteX12" fmla="*/ 188309 w 315563"/>
                <a:gd name="connsiteY12" fmla="*/ 311087 h 318325"/>
                <a:gd name="connsiteX13" fmla="*/ 188309 w 315563"/>
                <a:gd name="connsiteY13" fmla="*/ 280225 h 318325"/>
                <a:gd name="connsiteX14" fmla="*/ 100298 w 315563"/>
                <a:gd name="connsiteY14" fmla="*/ 318325 h 318325"/>
                <a:gd name="connsiteX15" fmla="*/ 0 w 315563"/>
                <a:gd name="connsiteY15" fmla="*/ 224219 h 318325"/>
                <a:gd name="connsiteX16" fmla="*/ 189928 w 315563"/>
                <a:gd name="connsiteY16" fmla="*/ 197739 h 318325"/>
                <a:gd name="connsiteX17" fmla="*/ 189928 w 315563"/>
                <a:gd name="connsiteY17" fmla="*/ 184880 h 318325"/>
                <a:gd name="connsiteX18" fmla="*/ 160782 w 315563"/>
                <a:gd name="connsiteY18" fmla="*/ 179832 h 318325"/>
                <a:gd name="connsiteX19" fmla="*/ 121539 w 315563"/>
                <a:gd name="connsiteY19" fmla="*/ 214027 h 318325"/>
                <a:gd name="connsiteX20" fmla="*/ 121539 w 315563"/>
                <a:gd name="connsiteY20" fmla="*/ 215170 h 318325"/>
                <a:gd name="connsiteX21" fmla="*/ 150685 w 315563"/>
                <a:gd name="connsiteY21" fmla="*/ 244888 h 318325"/>
                <a:gd name="connsiteX22" fmla="*/ 189928 w 315563"/>
                <a:gd name="connsiteY22" fmla="*/ 197834 h 31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5563" h="318325">
                  <a:moveTo>
                    <a:pt x="0" y="224123"/>
                  </a:moveTo>
                  <a:lnTo>
                    <a:pt x="0" y="222980"/>
                  </a:lnTo>
                  <a:cubicBezTo>
                    <a:pt x="0" y="161925"/>
                    <a:pt x="45434" y="127730"/>
                    <a:pt x="116586" y="127730"/>
                  </a:cubicBezTo>
                  <a:cubicBezTo>
                    <a:pt x="142399" y="127730"/>
                    <a:pt x="175450" y="133350"/>
                    <a:pt x="188881" y="138970"/>
                  </a:cubicBezTo>
                  <a:lnTo>
                    <a:pt x="188881" y="133921"/>
                  </a:lnTo>
                  <a:cubicBezTo>
                    <a:pt x="188881" y="105918"/>
                    <a:pt x="171545" y="89630"/>
                    <a:pt x="132302" y="89630"/>
                  </a:cubicBezTo>
                  <a:cubicBezTo>
                    <a:pt x="100965" y="89630"/>
                    <a:pt x="74581" y="96393"/>
                    <a:pt x="47720" y="106966"/>
                  </a:cubicBezTo>
                  <a:lnTo>
                    <a:pt x="25337" y="22384"/>
                  </a:lnTo>
                  <a:cubicBezTo>
                    <a:pt x="60674" y="8954"/>
                    <a:pt x="100965" y="0"/>
                    <a:pt x="154210" y="0"/>
                  </a:cubicBezTo>
                  <a:cubicBezTo>
                    <a:pt x="216408" y="0"/>
                    <a:pt x="256794" y="12859"/>
                    <a:pt x="283654" y="39815"/>
                  </a:cubicBezTo>
                  <a:cubicBezTo>
                    <a:pt x="306610" y="62770"/>
                    <a:pt x="315563" y="92488"/>
                    <a:pt x="315563" y="136779"/>
                  </a:cubicBezTo>
                  <a:lnTo>
                    <a:pt x="315563" y="311087"/>
                  </a:lnTo>
                  <a:lnTo>
                    <a:pt x="188309" y="311087"/>
                  </a:lnTo>
                  <a:lnTo>
                    <a:pt x="188309" y="280225"/>
                  </a:lnTo>
                  <a:cubicBezTo>
                    <a:pt x="166973" y="303181"/>
                    <a:pt x="138398" y="318325"/>
                    <a:pt x="100298" y="318325"/>
                  </a:cubicBezTo>
                  <a:cubicBezTo>
                    <a:pt x="41434" y="318325"/>
                    <a:pt x="0" y="284702"/>
                    <a:pt x="0" y="224219"/>
                  </a:cubicBezTo>
                  <a:close/>
                  <a:moveTo>
                    <a:pt x="189928" y="197739"/>
                  </a:moveTo>
                  <a:lnTo>
                    <a:pt x="189928" y="184880"/>
                  </a:lnTo>
                  <a:cubicBezTo>
                    <a:pt x="182690" y="182118"/>
                    <a:pt x="171450" y="179832"/>
                    <a:pt x="160782" y="179832"/>
                  </a:cubicBezTo>
                  <a:cubicBezTo>
                    <a:pt x="135541" y="179832"/>
                    <a:pt x="121539" y="194977"/>
                    <a:pt x="121539" y="214027"/>
                  </a:cubicBezTo>
                  <a:lnTo>
                    <a:pt x="121539" y="215170"/>
                  </a:lnTo>
                  <a:cubicBezTo>
                    <a:pt x="121539" y="233077"/>
                    <a:pt x="134398" y="244888"/>
                    <a:pt x="150685" y="244888"/>
                  </a:cubicBezTo>
                  <a:cubicBezTo>
                    <a:pt x="173069" y="244888"/>
                    <a:pt x="189928" y="226981"/>
                    <a:pt x="189928" y="197834"/>
                  </a:cubicBezTo>
                  <a:close/>
                </a:path>
              </a:pathLst>
            </a:custGeom>
            <a:solidFill>
              <a:srgbClr val="FFFFFF"/>
            </a:solidFill>
            <a:ln w="0"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908C7114-F14F-B43E-0AA9-7EA0EC665EEF}"/>
                </a:ext>
              </a:extLst>
            </p:cNvPr>
            <p:cNvSpPr/>
            <p:nvPr/>
          </p:nvSpPr>
          <p:spPr>
            <a:xfrm>
              <a:off x="3725227" y="2340768"/>
              <a:ext cx="131730" cy="409194"/>
            </a:xfrm>
            <a:custGeom>
              <a:avLst/>
              <a:gdLst>
                <a:gd name="connsiteX0" fmla="*/ 0 w 131730"/>
                <a:gd name="connsiteY0" fmla="*/ 0 h 409194"/>
                <a:gd name="connsiteX1" fmla="*/ 131731 w 131730"/>
                <a:gd name="connsiteY1" fmla="*/ 0 h 409194"/>
                <a:gd name="connsiteX2" fmla="*/ 131731 w 131730"/>
                <a:gd name="connsiteY2" fmla="*/ 81248 h 409194"/>
                <a:gd name="connsiteX3" fmla="*/ 0 w 131730"/>
                <a:gd name="connsiteY3" fmla="*/ 81248 h 409194"/>
                <a:gd name="connsiteX4" fmla="*/ 0 w 131730"/>
                <a:gd name="connsiteY4" fmla="*/ 0 h 409194"/>
                <a:gd name="connsiteX5" fmla="*/ 2191 w 131730"/>
                <a:gd name="connsiteY5" fmla="*/ 103156 h 409194"/>
                <a:gd name="connsiteX6" fmla="*/ 129445 w 131730"/>
                <a:gd name="connsiteY6" fmla="*/ 103156 h 409194"/>
                <a:gd name="connsiteX7" fmla="*/ 129445 w 131730"/>
                <a:gd name="connsiteY7" fmla="*/ 409194 h 409194"/>
                <a:gd name="connsiteX8" fmla="*/ 2191 w 131730"/>
                <a:gd name="connsiteY8" fmla="*/ 409194 h 409194"/>
                <a:gd name="connsiteX9" fmla="*/ 2191 w 131730"/>
                <a:gd name="connsiteY9" fmla="*/ 103156 h 409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730" h="409194">
                  <a:moveTo>
                    <a:pt x="0" y="0"/>
                  </a:moveTo>
                  <a:lnTo>
                    <a:pt x="131731" y="0"/>
                  </a:lnTo>
                  <a:lnTo>
                    <a:pt x="131731" y="81248"/>
                  </a:lnTo>
                  <a:lnTo>
                    <a:pt x="0" y="81248"/>
                  </a:lnTo>
                  <a:lnTo>
                    <a:pt x="0" y="0"/>
                  </a:lnTo>
                  <a:close/>
                  <a:moveTo>
                    <a:pt x="2191" y="103156"/>
                  </a:moveTo>
                  <a:lnTo>
                    <a:pt x="129445" y="103156"/>
                  </a:lnTo>
                  <a:lnTo>
                    <a:pt x="129445" y="409194"/>
                  </a:lnTo>
                  <a:lnTo>
                    <a:pt x="2191" y="409194"/>
                  </a:lnTo>
                  <a:lnTo>
                    <a:pt x="2191" y="103156"/>
                  </a:lnTo>
                  <a:close/>
                </a:path>
              </a:pathLst>
            </a:custGeom>
            <a:solidFill>
              <a:srgbClr val="FFFFFF"/>
            </a:solidFill>
            <a:ln w="0"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04DCD798-9B8B-089D-3CCF-25405E36F9EB}"/>
                </a:ext>
              </a:extLst>
            </p:cNvPr>
            <p:cNvSpPr/>
            <p:nvPr/>
          </p:nvSpPr>
          <p:spPr>
            <a:xfrm>
              <a:off x="4035075" y="2340768"/>
              <a:ext cx="131730" cy="409194"/>
            </a:xfrm>
            <a:custGeom>
              <a:avLst/>
              <a:gdLst>
                <a:gd name="connsiteX0" fmla="*/ 0 w 131730"/>
                <a:gd name="connsiteY0" fmla="*/ 0 h 409194"/>
                <a:gd name="connsiteX1" fmla="*/ 131731 w 131730"/>
                <a:gd name="connsiteY1" fmla="*/ 0 h 409194"/>
                <a:gd name="connsiteX2" fmla="*/ 131731 w 131730"/>
                <a:gd name="connsiteY2" fmla="*/ 81248 h 409194"/>
                <a:gd name="connsiteX3" fmla="*/ 0 w 131730"/>
                <a:gd name="connsiteY3" fmla="*/ 81248 h 409194"/>
                <a:gd name="connsiteX4" fmla="*/ 0 w 131730"/>
                <a:gd name="connsiteY4" fmla="*/ 0 h 409194"/>
                <a:gd name="connsiteX5" fmla="*/ 2191 w 131730"/>
                <a:gd name="connsiteY5" fmla="*/ 103156 h 409194"/>
                <a:gd name="connsiteX6" fmla="*/ 129445 w 131730"/>
                <a:gd name="connsiteY6" fmla="*/ 103156 h 409194"/>
                <a:gd name="connsiteX7" fmla="*/ 129445 w 131730"/>
                <a:gd name="connsiteY7" fmla="*/ 409194 h 409194"/>
                <a:gd name="connsiteX8" fmla="*/ 2191 w 131730"/>
                <a:gd name="connsiteY8" fmla="*/ 409194 h 409194"/>
                <a:gd name="connsiteX9" fmla="*/ 2191 w 131730"/>
                <a:gd name="connsiteY9" fmla="*/ 103156 h 409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730" h="409194">
                  <a:moveTo>
                    <a:pt x="0" y="0"/>
                  </a:moveTo>
                  <a:lnTo>
                    <a:pt x="131731" y="0"/>
                  </a:lnTo>
                  <a:lnTo>
                    <a:pt x="131731" y="81248"/>
                  </a:lnTo>
                  <a:lnTo>
                    <a:pt x="0" y="81248"/>
                  </a:lnTo>
                  <a:lnTo>
                    <a:pt x="0" y="0"/>
                  </a:lnTo>
                  <a:close/>
                  <a:moveTo>
                    <a:pt x="2191" y="103156"/>
                  </a:moveTo>
                  <a:lnTo>
                    <a:pt x="129445" y="103156"/>
                  </a:lnTo>
                  <a:lnTo>
                    <a:pt x="129445" y="409194"/>
                  </a:lnTo>
                  <a:lnTo>
                    <a:pt x="2191" y="409194"/>
                  </a:lnTo>
                  <a:lnTo>
                    <a:pt x="2191" y="103156"/>
                  </a:lnTo>
                  <a:close/>
                </a:path>
              </a:pathLst>
            </a:custGeom>
            <a:solidFill>
              <a:srgbClr val="FFFFFF"/>
            </a:solidFill>
            <a:ln w="0"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735EA4F1-4DA4-07AF-BAB9-655C0A111748}"/>
                </a:ext>
              </a:extLst>
            </p:cNvPr>
            <p:cNvSpPr/>
            <p:nvPr/>
          </p:nvSpPr>
          <p:spPr>
            <a:xfrm>
              <a:off x="4203762" y="2436589"/>
              <a:ext cx="325659" cy="313277"/>
            </a:xfrm>
            <a:custGeom>
              <a:avLst/>
              <a:gdLst>
                <a:gd name="connsiteX0" fmla="*/ 0 w 325659"/>
                <a:gd name="connsiteY0" fmla="*/ 7334 h 313277"/>
                <a:gd name="connsiteX1" fmla="*/ 127254 w 325659"/>
                <a:gd name="connsiteY1" fmla="*/ 7334 h 313277"/>
                <a:gd name="connsiteX2" fmla="*/ 127254 w 325659"/>
                <a:gd name="connsiteY2" fmla="*/ 49911 h 313277"/>
                <a:gd name="connsiteX3" fmla="*/ 220885 w 325659"/>
                <a:gd name="connsiteY3" fmla="*/ 0 h 313277"/>
                <a:gd name="connsiteX4" fmla="*/ 325660 w 325659"/>
                <a:gd name="connsiteY4" fmla="*/ 111538 h 313277"/>
                <a:gd name="connsiteX5" fmla="*/ 325660 w 325659"/>
                <a:gd name="connsiteY5" fmla="*/ 313277 h 313277"/>
                <a:gd name="connsiteX6" fmla="*/ 198406 w 325659"/>
                <a:gd name="connsiteY6" fmla="*/ 313277 h 313277"/>
                <a:gd name="connsiteX7" fmla="*/ 198406 w 325659"/>
                <a:gd name="connsiteY7" fmla="*/ 152400 h 313277"/>
                <a:gd name="connsiteX8" fmla="*/ 163639 w 325659"/>
                <a:gd name="connsiteY8" fmla="*/ 110966 h 313277"/>
                <a:gd name="connsiteX9" fmla="*/ 127254 w 325659"/>
                <a:gd name="connsiteY9" fmla="*/ 152400 h 313277"/>
                <a:gd name="connsiteX10" fmla="*/ 127254 w 325659"/>
                <a:gd name="connsiteY10" fmla="*/ 313277 h 313277"/>
                <a:gd name="connsiteX11" fmla="*/ 0 w 325659"/>
                <a:gd name="connsiteY11" fmla="*/ 313277 h 313277"/>
                <a:gd name="connsiteX12" fmla="*/ 0 w 325659"/>
                <a:gd name="connsiteY12" fmla="*/ 7239 h 31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5659" h="313277">
                  <a:moveTo>
                    <a:pt x="0" y="7334"/>
                  </a:moveTo>
                  <a:lnTo>
                    <a:pt x="127254" y="7334"/>
                  </a:lnTo>
                  <a:lnTo>
                    <a:pt x="127254" y="49911"/>
                  </a:lnTo>
                  <a:cubicBezTo>
                    <a:pt x="146876" y="24670"/>
                    <a:pt x="177641" y="0"/>
                    <a:pt x="220885" y="0"/>
                  </a:cubicBezTo>
                  <a:cubicBezTo>
                    <a:pt x="285369" y="0"/>
                    <a:pt x="325660" y="42577"/>
                    <a:pt x="325660" y="111538"/>
                  </a:cubicBezTo>
                  <a:lnTo>
                    <a:pt x="325660" y="313277"/>
                  </a:lnTo>
                  <a:lnTo>
                    <a:pt x="198406" y="313277"/>
                  </a:lnTo>
                  <a:lnTo>
                    <a:pt x="198406" y="152400"/>
                  </a:lnTo>
                  <a:cubicBezTo>
                    <a:pt x="198406" y="126016"/>
                    <a:pt x="182689" y="110966"/>
                    <a:pt x="163639" y="110966"/>
                  </a:cubicBezTo>
                  <a:cubicBezTo>
                    <a:pt x="144589" y="110966"/>
                    <a:pt x="127254" y="126111"/>
                    <a:pt x="127254" y="152400"/>
                  </a:cubicBezTo>
                  <a:lnTo>
                    <a:pt x="127254" y="313277"/>
                  </a:lnTo>
                  <a:lnTo>
                    <a:pt x="0" y="313277"/>
                  </a:lnTo>
                  <a:lnTo>
                    <a:pt x="0" y="7239"/>
                  </a:lnTo>
                  <a:close/>
                </a:path>
              </a:pathLst>
            </a:custGeom>
            <a:solidFill>
              <a:srgbClr val="FFFFFF"/>
            </a:solidFill>
            <a:ln w="0"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5EF092CE-ECED-7239-B5C6-BA8580C1D8E4}"/>
                </a:ext>
              </a:extLst>
            </p:cNvPr>
            <p:cNvSpPr/>
            <p:nvPr/>
          </p:nvSpPr>
          <p:spPr>
            <a:xfrm>
              <a:off x="4565141" y="2436589"/>
              <a:ext cx="325659" cy="313277"/>
            </a:xfrm>
            <a:custGeom>
              <a:avLst/>
              <a:gdLst>
                <a:gd name="connsiteX0" fmla="*/ 0 w 325659"/>
                <a:gd name="connsiteY0" fmla="*/ 7334 h 313277"/>
                <a:gd name="connsiteX1" fmla="*/ 127254 w 325659"/>
                <a:gd name="connsiteY1" fmla="*/ 7334 h 313277"/>
                <a:gd name="connsiteX2" fmla="*/ 127254 w 325659"/>
                <a:gd name="connsiteY2" fmla="*/ 49911 h 313277"/>
                <a:gd name="connsiteX3" fmla="*/ 220885 w 325659"/>
                <a:gd name="connsiteY3" fmla="*/ 0 h 313277"/>
                <a:gd name="connsiteX4" fmla="*/ 325660 w 325659"/>
                <a:gd name="connsiteY4" fmla="*/ 111538 h 313277"/>
                <a:gd name="connsiteX5" fmla="*/ 325660 w 325659"/>
                <a:gd name="connsiteY5" fmla="*/ 313277 h 313277"/>
                <a:gd name="connsiteX6" fmla="*/ 198406 w 325659"/>
                <a:gd name="connsiteY6" fmla="*/ 313277 h 313277"/>
                <a:gd name="connsiteX7" fmla="*/ 198406 w 325659"/>
                <a:gd name="connsiteY7" fmla="*/ 152400 h 313277"/>
                <a:gd name="connsiteX8" fmla="*/ 163639 w 325659"/>
                <a:gd name="connsiteY8" fmla="*/ 110966 h 313277"/>
                <a:gd name="connsiteX9" fmla="*/ 127254 w 325659"/>
                <a:gd name="connsiteY9" fmla="*/ 152400 h 313277"/>
                <a:gd name="connsiteX10" fmla="*/ 127254 w 325659"/>
                <a:gd name="connsiteY10" fmla="*/ 313277 h 313277"/>
                <a:gd name="connsiteX11" fmla="*/ 0 w 325659"/>
                <a:gd name="connsiteY11" fmla="*/ 313277 h 313277"/>
                <a:gd name="connsiteX12" fmla="*/ 0 w 325659"/>
                <a:gd name="connsiteY12" fmla="*/ 7239 h 31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5659" h="313277">
                  <a:moveTo>
                    <a:pt x="0" y="7334"/>
                  </a:moveTo>
                  <a:lnTo>
                    <a:pt x="127254" y="7334"/>
                  </a:lnTo>
                  <a:lnTo>
                    <a:pt x="127254" y="49911"/>
                  </a:lnTo>
                  <a:cubicBezTo>
                    <a:pt x="146876" y="24670"/>
                    <a:pt x="177641" y="0"/>
                    <a:pt x="220885" y="0"/>
                  </a:cubicBezTo>
                  <a:cubicBezTo>
                    <a:pt x="285369" y="0"/>
                    <a:pt x="325660" y="42577"/>
                    <a:pt x="325660" y="111538"/>
                  </a:cubicBezTo>
                  <a:lnTo>
                    <a:pt x="325660" y="313277"/>
                  </a:lnTo>
                  <a:lnTo>
                    <a:pt x="198406" y="313277"/>
                  </a:lnTo>
                  <a:lnTo>
                    <a:pt x="198406" y="152400"/>
                  </a:lnTo>
                  <a:cubicBezTo>
                    <a:pt x="198406" y="126016"/>
                    <a:pt x="182689" y="110966"/>
                    <a:pt x="163639" y="110966"/>
                  </a:cubicBezTo>
                  <a:cubicBezTo>
                    <a:pt x="144589" y="110966"/>
                    <a:pt x="127254" y="126111"/>
                    <a:pt x="127254" y="152400"/>
                  </a:cubicBezTo>
                  <a:lnTo>
                    <a:pt x="127254" y="313277"/>
                  </a:lnTo>
                  <a:lnTo>
                    <a:pt x="0" y="313277"/>
                  </a:lnTo>
                  <a:lnTo>
                    <a:pt x="0" y="7239"/>
                  </a:lnTo>
                  <a:close/>
                </a:path>
              </a:pathLst>
            </a:custGeom>
            <a:solidFill>
              <a:srgbClr val="FFFFFF"/>
            </a:solidFill>
            <a:ln w="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2FBAAAAB-061D-04A5-03CE-1C78F5116D52}"/>
                </a:ext>
              </a:extLst>
            </p:cNvPr>
            <p:cNvSpPr/>
            <p:nvPr/>
          </p:nvSpPr>
          <p:spPr>
            <a:xfrm>
              <a:off x="4917090" y="2436589"/>
              <a:ext cx="344042" cy="320611"/>
            </a:xfrm>
            <a:custGeom>
              <a:avLst/>
              <a:gdLst>
                <a:gd name="connsiteX0" fmla="*/ 0 w 344042"/>
                <a:gd name="connsiteY0" fmla="*/ 161449 h 320611"/>
                <a:gd name="connsiteX1" fmla="*/ 0 w 344042"/>
                <a:gd name="connsiteY1" fmla="*/ 160306 h 320611"/>
                <a:gd name="connsiteX2" fmla="*/ 172593 w 344042"/>
                <a:gd name="connsiteY2" fmla="*/ 0 h 320611"/>
                <a:gd name="connsiteX3" fmla="*/ 344043 w 344042"/>
                <a:gd name="connsiteY3" fmla="*/ 159163 h 320611"/>
                <a:gd name="connsiteX4" fmla="*/ 344043 w 344042"/>
                <a:gd name="connsiteY4" fmla="*/ 160306 h 320611"/>
                <a:gd name="connsiteX5" fmla="*/ 171450 w 344042"/>
                <a:gd name="connsiteY5" fmla="*/ 320612 h 320611"/>
                <a:gd name="connsiteX6" fmla="*/ 0 w 344042"/>
                <a:gd name="connsiteY6" fmla="*/ 161449 h 320611"/>
                <a:gd name="connsiteX7" fmla="*/ 221932 w 344042"/>
                <a:gd name="connsiteY7" fmla="*/ 161449 h 320611"/>
                <a:gd name="connsiteX8" fmla="*/ 221932 w 344042"/>
                <a:gd name="connsiteY8" fmla="*/ 160306 h 320611"/>
                <a:gd name="connsiteX9" fmla="*/ 171450 w 344042"/>
                <a:gd name="connsiteY9" fmla="*/ 105918 h 320611"/>
                <a:gd name="connsiteX10" fmla="*/ 122110 w 344042"/>
                <a:gd name="connsiteY10" fmla="*/ 159163 h 320611"/>
                <a:gd name="connsiteX11" fmla="*/ 122110 w 344042"/>
                <a:gd name="connsiteY11" fmla="*/ 160306 h 320611"/>
                <a:gd name="connsiteX12" fmla="*/ 172593 w 344042"/>
                <a:gd name="connsiteY12" fmla="*/ 214694 h 320611"/>
                <a:gd name="connsiteX13" fmla="*/ 221932 w 344042"/>
                <a:gd name="connsiteY13" fmla="*/ 161449 h 320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4042" h="320611">
                  <a:moveTo>
                    <a:pt x="0" y="161449"/>
                  </a:moveTo>
                  <a:lnTo>
                    <a:pt x="0" y="160306"/>
                  </a:lnTo>
                  <a:cubicBezTo>
                    <a:pt x="0" y="74009"/>
                    <a:pt x="71723" y="0"/>
                    <a:pt x="172593" y="0"/>
                  </a:cubicBezTo>
                  <a:cubicBezTo>
                    <a:pt x="273463" y="0"/>
                    <a:pt x="344043" y="72866"/>
                    <a:pt x="344043" y="159163"/>
                  </a:cubicBezTo>
                  <a:lnTo>
                    <a:pt x="344043" y="160306"/>
                  </a:lnTo>
                  <a:cubicBezTo>
                    <a:pt x="344043" y="246602"/>
                    <a:pt x="272320" y="320612"/>
                    <a:pt x="171450" y="320612"/>
                  </a:cubicBezTo>
                  <a:cubicBezTo>
                    <a:pt x="70580" y="320612"/>
                    <a:pt x="0" y="247745"/>
                    <a:pt x="0" y="161449"/>
                  </a:cubicBezTo>
                  <a:close/>
                  <a:moveTo>
                    <a:pt x="221932" y="161449"/>
                  </a:moveTo>
                  <a:lnTo>
                    <a:pt x="221932" y="160306"/>
                  </a:lnTo>
                  <a:cubicBezTo>
                    <a:pt x="221932" y="130016"/>
                    <a:pt x="199549" y="105918"/>
                    <a:pt x="171450" y="105918"/>
                  </a:cubicBezTo>
                  <a:cubicBezTo>
                    <a:pt x="143351" y="105918"/>
                    <a:pt x="122110" y="130016"/>
                    <a:pt x="122110" y="159163"/>
                  </a:cubicBezTo>
                  <a:lnTo>
                    <a:pt x="122110" y="160306"/>
                  </a:lnTo>
                  <a:cubicBezTo>
                    <a:pt x="122110" y="190595"/>
                    <a:pt x="144494" y="214694"/>
                    <a:pt x="172593" y="214694"/>
                  </a:cubicBezTo>
                  <a:cubicBezTo>
                    <a:pt x="200692" y="214694"/>
                    <a:pt x="221932" y="190595"/>
                    <a:pt x="221932" y="161449"/>
                  </a:cubicBezTo>
                  <a:close/>
                </a:path>
              </a:pathLst>
            </a:custGeom>
            <a:solidFill>
              <a:srgbClr val="FFFFFF"/>
            </a:solidFill>
            <a:ln w="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4A27DA1E-22C4-C0FF-781A-9DBE06ECE973}"/>
                </a:ext>
              </a:extLst>
            </p:cNvPr>
            <p:cNvSpPr/>
            <p:nvPr/>
          </p:nvSpPr>
          <p:spPr>
            <a:xfrm>
              <a:off x="5254370" y="2443924"/>
              <a:ext cx="364331" cy="308229"/>
            </a:xfrm>
            <a:custGeom>
              <a:avLst/>
              <a:gdLst>
                <a:gd name="connsiteX0" fmla="*/ 0 w 364331"/>
                <a:gd name="connsiteY0" fmla="*/ 0 h 308229"/>
                <a:gd name="connsiteX1" fmla="*/ 133350 w 364331"/>
                <a:gd name="connsiteY1" fmla="*/ 0 h 308229"/>
                <a:gd name="connsiteX2" fmla="*/ 182689 w 364331"/>
                <a:gd name="connsiteY2" fmla="*/ 153543 h 308229"/>
                <a:gd name="connsiteX3" fmla="*/ 232600 w 364331"/>
                <a:gd name="connsiteY3" fmla="*/ 0 h 308229"/>
                <a:gd name="connsiteX4" fmla="*/ 364331 w 364331"/>
                <a:gd name="connsiteY4" fmla="*/ 0 h 308229"/>
                <a:gd name="connsiteX5" fmla="*/ 240506 w 364331"/>
                <a:gd name="connsiteY5" fmla="*/ 308229 h 308229"/>
                <a:gd name="connsiteX6" fmla="*/ 123920 w 364331"/>
                <a:gd name="connsiteY6" fmla="*/ 308229 h 308229"/>
                <a:gd name="connsiteX7" fmla="*/ 95 w 364331"/>
                <a:gd name="connsiteY7" fmla="*/ 0 h 30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331" h="308229">
                  <a:moveTo>
                    <a:pt x="0" y="0"/>
                  </a:moveTo>
                  <a:lnTo>
                    <a:pt x="133350" y="0"/>
                  </a:lnTo>
                  <a:lnTo>
                    <a:pt x="182689" y="153543"/>
                  </a:lnTo>
                  <a:lnTo>
                    <a:pt x="232600" y="0"/>
                  </a:lnTo>
                  <a:lnTo>
                    <a:pt x="364331" y="0"/>
                  </a:lnTo>
                  <a:lnTo>
                    <a:pt x="240506" y="308229"/>
                  </a:lnTo>
                  <a:lnTo>
                    <a:pt x="123920" y="308229"/>
                  </a:lnTo>
                  <a:lnTo>
                    <a:pt x="95" y="0"/>
                  </a:lnTo>
                  <a:close/>
                </a:path>
              </a:pathLst>
            </a:custGeom>
            <a:solidFill>
              <a:srgbClr val="FFFFFF"/>
            </a:solidFill>
            <a:ln w="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BEBCCE07-6E47-A42B-3075-09EB43D7B164}"/>
                </a:ext>
              </a:extLst>
            </p:cNvPr>
            <p:cNvSpPr/>
            <p:nvPr/>
          </p:nvSpPr>
          <p:spPr>
            <a:xfrm>
              <a:off x="5606890" y="2438970"/>
              <a:ext cx="315563" cy="318325"/>
            </a:xfrm>
            <a:custGeom>
              <a:avLst/>
              <a:gdLst>
                <a:gd name="connsiteX0" fmla="*/ 0 w 315563"/>
                <a:gd name="connsiteY0" fmla="*/ 224123 h 318325"/>
                <a:gd name="connsiteX1" fmla="*/ 0 w 315563"/>
                <a:gd name="connsiteY1" fmla="*/ 222980 h 318325"/>
                <a:gd name="connsiteX2" fmla="*/ 116586 w 315563"/>
                <a:gd name="connsiteY2" fmla="*/ 127730 h 318325"/>
                <a:gd name="connsiteX3" fmla="*/ 188881 w 315563"/>
                <a:gd name="connsiteY3" fmla="*/ 138970 h 318325"/>
                <a:gd name="connsiteX4" fmla="*/ 188881 w 315563"/>
                <a:gd name="connsiteY4" fmla="*/ 133921 h 318325"/>
                <a:gd name="connsiteX5" fmla="*/ 132302 w 315563"/>
                <a:gd name="connsiteY5" fmla="*/ 89630 h 318325"/>
                <a:gd name="connsiteX6" fmla="*/ 47720 w 315563"/>
                <a:gd name="connsiteY6" fmla="*/ 106966 h 318325"/>
                <a:gd name="connsiteX7" fmla="*/ 25337 w 315563"/>
                <a:gd name="connsiteY7" fmla="*/ 22384 h 318325"/>
                <a:gd name="connsiteX8" fmla="*/ 154210 w 315563"/>
                <a:gd name="connsiteY8" fmla="*/ 0 h 318325"/>
                <a:gd name="connsiteX9" fmla="*/ 283655 w 315563"/>
                <a:gd name="connsiteY9" fmla="*/ 39815 h 318325"/>
                <a:gd name="connsiteX10" fmla="*/ 315563 w 315563"/>
                <a:gd name="connsiteY10" fmla="*/ 136779 h 318325"/>
                <a:gd name="connsiteX11" fmla="*/ 315563 w 315563"/>
                <a:gd name="connsiteY11" fmla="*/ 311087 h 318325"/>
                <a:gd name="connsiteX12" fmla="*/ 188309 w 315563"/>
                <a:gd name="connsiteY12" fmla="*/ 311087 h 318325"/>
                <a:gd name="connsiteX13" fmla="*/ 188309 w 315563"/>
                <a:gd name="connsiteY13" fmla="*/ 280225 h 318325"/>
                <a:gd name="connsiteX14" fmla="*/ 100298 w 315563"/>
                <a:gd name="connsiteY14" fmla="*/ 318325 h 318325"/>
                <a:gd name="connsiteX15" fmla="*/ 0 w 315563"/>
                <a:gd name="connsiteY15" fmla="*/ 224219 h 318325"/>
                <a:gd name="connsiteX16" fmla="*/ 189929 w 315563"/>
                <a:gd name="connsiteY16" fmla="*/ 197739 h 318325"/>
                <a:gd name="connsiteX17" fmla="*/ 189929 w 315563"/>
                <a:gd name="connsiteY17" fmla="*/ 184880 h 318325"/>
                <a:gd name="connsiteX18" fmla="*/ 160782 w 315563"/>
                <a:gd name="connsiteY18" fmla="*/ 179832 h 318325"/>
                <a:gd name="connsiteX19" fmla="*/ 121539 w 315563"/>
                <a:gd name="connsiteY19" fmla="*/ 214027 h 318325"/>
                <a:gd name="connsiteX20" fmla="*/ 121539 w 315563"/>
                <a:gd name="connsiteY20" fmla="*/ 215170 h 318325"/>
                <a:gd name="connsiteX21" fmla="*/ 150686 w 315563"/>
                <a:gd name="connsiteY21" fmla="*/ 244888 h 318325"/>
                <a:gd name="connsiteX22" fmla="*/ 189929 w 315563"/>
                <a:gd name="connsiteY22" fmla="*/ 197834 h 31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5563" h="318325">
                  <a:moveTo>
                    <a:pt x="0" y="224123"/>
                  </a:moveTo>
                  <a:lnTo>
                    <a:pt x="0" y="222980"/>
                  </a:lnTo>
                  <a:cubicBezTo>
                    <a:pt x="0" y="161925"/>
                    <a:pt x="45434" y="127730"/>
                    <a:pt x="116586" y="127730"/>
                  </a:cubicBezTo>
                  <a:cubicBezTo>
                    <a:pt x="142399" y="127730"/>
                    <a:pt x="175451" y="133350"/>
                    <a:pt x="188881" y="138970"/>
                  </a:cubicBezTo>
                  <a:lnTo>
                    <a:pt x="188881" y="133921"/>
                  </a:lnTo>
                  <a:cubicBezTo>
                    <a:pt x="188881" y="105918"/>
                    <a:pt x="171545" y="89630"/>
                    <a:pt x="132302" y="89630"/>
                  </a:cubicBezTo>
                  <a:cubicBezTo>
                    <a:pt x="100965" y="89630"/>
                    <a:pt x="74581" y="96393"/>
                    <a:pt x="47720" y="106966"/>
                  </a:cubicBezTo>
                  <a:lnTo>
                    <a:pt x="25337" y="22384"/>
                  </a:lnTo>
                  <a:cubicBezTo>
                    <a:pt x="60674" y="8954"/>
                    <a:pt x="100965" y="0"/>
                    <a:pt x="154210" y="0"/>
                  </a:cubicBezTo>
                  <a:cubicBezTo>
                    <a:pt x="216408" y="0"/>
                    <a:pt x="256794" y="12859"/>
                    <a:pt x="283655" y="39815"/>
                  </a:cubicBezTo>
                  <a:cubicBezTo>
                    <a:pt x="306610" y="62770"/>
                    <a:pt x="315563" y="92488"/>
                    <a:pt x="315563" y="136779"/>
                  </a:cubicBezTo>
                  <a:lnTo>
                    <a:pt x="315563" y="311087"/>
                  </a:lnTo>
                  <a:lnTo>
                    <a:pt x="188309" y="311087"/>
                  </a:lnTo>
                  <a:lnTo>
                    <a:pt x="188309" y="280225"/>
                  </a:lnTo>
                  <a:cubicBezTo>
                    <a:pt x="166973" y="303181"/>
                    <a:pt x="138398" y="318325"/>
                    <a:pt x="100298" y="318325"/>
                  </a:cubicBezTo>
                  <a:cubicBezTo>
                    <a:pt x="41434" y="318325"/>
                    <a:pt x="0" y="284702"/>
                    <a:pt x="0" y="224219"/>
                  </a:cubicBezTo>
                  <a:close/>
                  <a:moveTo>
                    <a:pt x="189929" y="197739"/>
                  </a:moveTo>
                  <a:lnTo>
                    <a:pt x="189929" y="184880"/>
                  </a:lnTo>
                  <a:cubicBezTo>
                    <a:pt x="182594" y="182118"/>
                    <a:pt x="171450" y="179832"/>
                    <a:pt x="160782" y="179832"/>
                  </a:cubicBezTo>
                  <a:cubicBezTo>
                    <a:pt x="135541" y="179832"/>
                    <a:pt x="121539" y="194977"/>
                    <a:pt x="121539" y="214027"/>
                  </a:cubicBezTo>
                  <a:lnTo>
                    <a:pt x="121539" y="215170"/>
                  </a:lnTo>
                  <a:cubicBezTo>
                    <a:pt x="121539" y="233077"/>
                    <a:pt x="134398" y="244888"/>
                    <a:pt x="150686" y="244888"/>
                  </a:cubicBezTo>
                  <a:cubicBezTo>
                    <a:pt x="173069" y="244888"/>
                    <a:pt x="189929" y="226981"/>
                    <a:pt x="189929" y="197834"/>
                  </a:cubicBezTo>
                  <a:close/>
                </a:path>
              </a:pathLst>
            </a:custGeom>
            <a:solidFill>
              <a:srgbClr val="FFFFFF"/>
            </a:solidFill>
            <a:ln w="0"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3A497801-4E06-CB56-C718-0559B2D204C1}"/>
                </a:ext>
              </a:extLst>
            </p:cNvPr>
            <p:cNvSpPr/>
            <p:nvPr/>
          </p:nvSpPr>
          <p:spPr>
            <a:xfrm>
              <a:off x="5943599" y="2367152"/>
              <a:ext cx="233743" cy="389477"/>
            </a:xfrm>
            <a:custGeom>
              <a:avLst/>
              <a:gdLst>
                <a:gd name="connsiteX0" fmla="*/ 35909 w 233743"/>
                <a:gd name="connsiteY0" fmla="*/ 280225 h 389477"/>
                <a:gd name="connsiteX1" fmla="*/ 35909 w 233743"/>
                <a:gd name="connsiteY1" fmla="*/ 174879 h 389477"/>
                <a:gd name="connsiteX2" fmla="*/ 0 w 233743"/>
                <a:gd name="connsiteY2" fmla="*/ 174879 h 389477"/>
                <a:gd name="connsiteX3" fmla="*/ 0 w 233743"/>
                <a:gd name="connsiteY3" fmla="*/ 76771 h 389477"/>
                <a:gd name="connsiteX4" fmla="*/ 35909 w 233743"/>
                <a:gd name="connsiteY4" fmla="*/ 76771 h 389477"/>
                <a:gd name="connsiteX5" fmla="*/ 35909 w 233743"/>
                <a:gd name="connsiteY5" fmla="*/ 0 h 389477"/>
                <a:gd name="connsiteX6" fmla="*/ 163163 w 233743"/>
                <a:gd name="connsiteY6" fmla="*/ 0 h 389477"/>
                <a:gd name="connsiteX7" fmla="*/ 163163 w 233743"/>
                <a:gd name="connsiteY7" fmla="*/ 76771 h 389477"/>
                <a:gd name="connsiteX8" fmla="*/ 233743 w 233743"/>
                <a:gd name="connsiteY8" fmla="*/ 76771 h 389477"/>
                <a:gd name="connsiteX9" fmla="*/ 233743 w 233743"/>
                <a:gd name="connsiteY9" fmla="*/ 174879 h 389477"/>
                <a:gd name="connsiteX10" fmla="*/ 163163 w 233743"/>
                <a:gd name="connsiteY10" fmla="*/ 174879 h 389477"/>
                <a:gd name="connsiteX11" fmla="*/ 163163 w 233743"/>
                <a:gd name="connsiteY11" fmla="*/ 252222 h 389477"/>
                <a:gd name="connsiteX12" fmla="*/ 194024 w 233743"/>
                <a:gd name="connsiteY12" fmla="*/ 283559 h 389477"/>
                <a:gd name="connsiteX13" fmla="*/ 232696 w 233743"/>
                <a:gd name="connsiteY13" fmla="*/ 274034 h 389477"/>
                <a:gd name="connsiteX14" fmla="*/ 232696 w 233743"/>
                <a:gd name="connsiteY14" fmla="*/ 372142 h 389477"/>
                <a:gd name="connsiteX15" fmla="*/ 151448 w 233743"/>
                <a:gd name="connsiteY15" fmla="*/ 389477 h 389477"/>
                <a:gd name="connsiteX16" fmla="*/ 36005 w 233743"/>
                <a:gd name="connsiteY16" fmla="*/ 280225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3743" h="389477">
                  <a:moveTo>
                    <a:pt x="35909" y="280225"/>
                  </a:moveTo>
                  <a:lnTo>
                    <a:pt x="35909" y="174879"/>
                  </a:lnTo>
                  <a:lnTo>
                    <a:pt x="0" y="174879"/>
                  </a:lnTo>
                  <a:lnTo>
                    <a:pt x="0" y="76771"/>
                  </a:lnTo>
                  <a:lnTo>
                    <a:pt x="35909" y="76771"/>
                  </a:lnTo>
                  <a:lnTo>
                    <a:pt x="35909" y="0"/>
                  </a:lnTo>
                  <a:lnTo>
                    <a:pt x="163163" y="0"/>
                  </a:lnTo>
                  <a:lnTo>
                    <a:pt x="163163" y="76771"/>
                  </a:lnTo>
                  <a:lnTo>
                    <a:pt x="233743" y="76771"/>
                  </a:lnTo>
                  <a:lnTo>
                    <a:pt x="233743" y="174879"/>
                  </a:lnTo>
                  <a:lnTo>
                    <a:pt x="163163" y="174879"/>
                  </a:lnTo>
                  <a:lnTo>
                    <a:pt x="163163" y="252222"/>
                  </a:lnTo>
                  <a:cubicBezTo>
                    <a:pt x="163163" y="275177"/>
                    <a:pt x="173831" y="283559"/>
                    <a:pt x="194024" y="283559"/>
                  </a:cubicBezTo>
                  <a:cubicBezTo>
                    <a:pt x="205835" y="283559"/>
                    <a:pt x="219266" y="280225"/>
                    <a:pt x="232696" y="274034"/>
                  </a:cubicBezTo>
                  <a:lnTo>
                    <a:pt x="232696" y="372142"/>
                  </a:lnTo>
                  <a:cubicBezTo>
                    <a:pt x="212503" y="382810"/>
                    <a:pt x="182213" y="389477"/>
                    <a:pt x="151448" y="389477"/>
                  </a:cubicBezTo>
                  <a:cubicBezTo>
                    <a:pt x="76391" y="389477"/>
                    <a:pt x="36005" y="354711"/>
                    <a:pt x="36005" y="280225"/>
                  </a:cubicBezTo>
                  <a:close/>
                </a:path>
              </a:pathLst>
            </a:custGeom>
            <a:solidFill>
              <a:srgbClr val="FFFFFF"/>
            </a:solidFill>
            <a:ln w="0"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D90684FB-4DB1-B23B-E22E-C78A707E4F09}"/>
                </a:ext>
              </a:extLst>
            </p:cNvPr>
            <p:cNvSpPr/>
            <p:nvPr/>
          </p:nvSpPr>
          <p:spPr>
            <a:xfrm>
              <a:off x="6204774" y="2340768"/>
              <a:ext cx="131730" cy="409194"/>
            </a:xfrm>
            <a:custGeom>
              <a:avLst/>
              <a:gdLst>
                <a:gd name="connsiteX0" fmla="*/ 0 w 131730"/>
                <a:gd name="connsiteY0" fmla="*/ 0 h 409194"/>
                <a:gd name="connsiteX1" fmla="*/ 131731 w 131730"/>
                <a:gd name="connsiteY1" fmla="*/ 0 h 409194"/>
                <a:gd name="connsiteX2" fmla="*/ 131731 w 131730"/>
                <a:gd name="connsiteY2" fmla="*/ 81248 h 409194"/>
                <a:gd name="connsiteX3" fmla="*/ 0 w 131730"/>
                <a:gd name="connsiteY3" fmla="*/ 81248 h 409194"/>
                <a:gd name="connsiteX4" fmla="*/ 0 w 131730"/>
                <a:gd name="connsiteY4" fmla="*/ 0 h 409194"/>
                <a:gd name="connsiteX5" fmla="*/ 2191 w 131730"/>
                <a:gd name="connsiteY5" fmla="*/ 103156 h 409194"/>
                <a:gd name="connsiteX6" fmla="*/ 129445 w 131730"/>
                <a:gd name="connsiteY6" fmla="*/ 103156 h 409194"/>
                <a:gd name="connsiteX7" fmla="*/ 129445 w 131730"/>
                <a:gd name="connsiteY7" fmla="*/ 409194 h 409194"/>
                <a:gd name="connsiteX8" fmla="*/ 2191 w 131730"/>
                <a:gd name="connsiteY8" fmla="*/ 409194 h 409194"/>
                <a:gd name="connsiteX9" fmla="*/ 2191 w 131730"/>
                <a:gd name="connsiteY9" fmla="*/ 103156 h 409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730" h="409194">
                  <a:moveTo>
                    <a:pt x="0" y="0"/>
                  </a:moveTo>
                  <a:lnTo>
                    <a:pt x="131731" y="0"/>
                  </a:lnTo>
                  <a:lnTo>
                    <a:pt x="131731" y="81248"/>
                  </a:lnTo>
                  <a:lnTo>
                    <a:pt x="0" y="81248"/>
                  </a:lnTo>
                  <a:lnTo>
                    <a:pt x="0" y="0"/>
                  </a:lnTo>
                  <a:close/>
                  <a:moveTo>
                    <a:pt x="2191" y="103156"/>
                  </a:moveTo>
                  <a:lnTo>
                    <a:pt x="129445" y="103156"/>
                  </a:lnTo>
                  <a:lnTo>
                    <a:pt x="129445" y="409194"/>
                  </a:lnTo>
                  <a:lnTo>
                    <a:pt x="2191" y="409194"/>
                  </a:lnTo>
                  <a:lnTo>
                    <a:pt x="2191" y="103156"/>
                  </a:lnTo>
                  <a:close/>
                </a:path>
              </a:pathLst>
            </a:custGeom>
            <a:solidFill>
              <a:srgbClr val="FFFFFF"/>
            </a:solidFill>
            <a:ln w="0"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8FB1F5DC-3909-3019-9344-CA9BC0BE54FB}"/>
                </a:ext>
              </a:extLst>
            </p:cNvPr>
            <p:cNvSpPr/>
            <p:nvPr/>
          </p:nvSpPr>
          <p:spPr>
            <a:xfrm>
              <a:off x="6363937" y="2436589"/>
              <a:ext cx="344042" cy="320611"/>
            </a:xfrm>
            <a:custGeom>
              <a:avLst/>
              <a:gdLst>
                <a:gd name="connsiteX0" fmla="*/ 0 w 344042"/>
                <a:gd name="connsiteY0" fmla="*/ 161449 h 320611"/>
                <a:gd name="connsiteX1" fmla="*/ 0 w 344042"/>
                <a:gd name="connsiteY1" fmla="*/ 160306 h 320611"/>
                <a:gd name="connsiteX2" fmla="*/ 172593 w 344042"/>
                <a:gd name="connsiteY2" fmla="*/ 0 h 320611"/>
                <a:gd name="connsiteX3" fmla="*/ 344043 w 344042"/>
                <a:gd name="connsiteY3" fmla="*/ 159163 h 320611"/>
                <a:gd name="connsiteX4" fmla="*/ 344043 w 344042"/>
                <a:gd name="connsiteY4" fmla="*/ 160306 h 320611"/>
                <a:gd name="connsiteX5" fmla="*/ 171450 w 344042"/>
                <a:gd name="connsiteY5" fmla="*/ 320612 h 320611"/>
                <a:gd name="connsiteX6" fmla="*/ 0 w 344042"/>
                <a:gd name="connsiteY6" fmla="*/ 161449 h 320611"/>
                <a:gd name="connsiteX7" fmla="*/ 221932 w 344042"/>
                <a:gd name="connsiteY7" fmla="*/ 161449 h 320611"/>
                <a:gd name="connsiteX8" fmla="*/ 221932 w 344042"/>
                <a:gd name="connsiteY8" fmla="*/ 160306 h 320611"/>
                <a:gd name="connsiteX9" fmla="*/ 171545 w 344042"/>
                <a:gd name="connsiteY9" fmla="*/ 105918 h 320611"/>
                <a:gd name="connsiteX10" fmla="*/ 122206 w 344042"/>
                <a:gd name="connsiteY10" fmla="*/ 159163 h 320611"/>
                <a:gd name="connsiteX11" fmla="*/ 122206 w 344042"/>
                <a:gd name="connsiteY11" fmla="*/ 160306 h 320611"/>
                <a:gd name="connsiteX12" fmla="*/ 172593 w 344042"/>
                <a:gd name="connsiteY12" fmla="*/ 214694 h 320611"/>
                <a:gd name="connsiteX13" fmla="*/ 221932 w 344042"/>
                <a:gd name="connsiteY13" fmla="*/ 161449 h 320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4042" h="320611">
                  <a:moveTo>
                    <a:pt x="0" y="161449"/>
                  </a:moveTo>
                  <a:lnTo>
                    <a:pt x="0" y="160306"/>
                  </a:lnTo>
                  <a:cubicBezTo>
                    <a:pt x="0" y="74009"/>
                    <a:pt x="71723" y="0"/>
                    <a:pt x="172593" y="0"/>
                  </a:cubicBezTo>
                  <a:cubicBezTo>
                    <a:pt x="273463" y="0"/>
                    <a:pt x="344043" y="72866"/>
                    <a:pt x="344043" y="159163"/>
                  </a:cubicBezTo>
                  <a:lnTo>
                    <a:pt x="344043" y="160306"/>
                  </a:lnTo>
                  <a:cubicBezTo>
                    <a:pt x="344043" y="246602"/>
                    <a:pt x="272319" y="320612"/>
                    <a:pt x="171450" y="320612"/>
                  </a:cubicBezTo>
                  <a:cubicBezTo>
                    <a:pt x="70580" y="320612"/>
                    <a:pt x="0" y="247745"/>
                    <a:pt x="0" y="161449"/>
                  </a:cubicBezTo>
                  <a:close/>
                  <a:moveTo>
                    <a:pt x="221932" y="161449"/>
                  </a:moveTo>
                  <a:lnTo>
                    <a:pt x="221932" y="160306"/>
                  </a:lnTo>
                  <a:cubicBezTo>
                    <a:pt x="221932" y="130016"/>
                    <a:pt x="199549" y="105918"/>
                    <a:pt x="171545" y="105918"/>
                  </a:cubicBezTo>
                  <a:cubicBezTo>
                    <a:pt x="143542" y="105918"/>
                    <a:pt x="122206" y="130016"/>
                    <a:pt x="122206" y="159163"/>
                  </a:cubicBezTo>
                  <a:lnTo>
                    <a:pt x="122206" y="160306"/>
                  </a:lnTo>
                  <a:cubicBezTo>
                    <a:pt x="122206" y="190595"/>
                    <a:pt x="144589" y="214694"/>
                    <a:pt x="172593" y="214694"/>
                  </a:cubicBezTo>
                  <a:cubicBezTo>
                    <a:pt x="200596" y="214694"/>
                    <a:pt x="221932" y="190595"/>
                    <a:pt x="221932" y="161449"/>
                  </a:cubicBezTo>
                  <a:close/>
                </a:path>
              </a:pathLst>
            </a:custGeom>
            <a:solidFill>
              <a:srgbClr val="FFFFFF"/>
            </a:solidFill>
            <a:ln w="0"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64F43CEA-43F0-660B-A0E8-09AB5CBFB839}"/>
                </a:ext>
              </a:extLst>
            </p:cNvPr>
            <p:cNvSpPr/>
            <p:nvPr/>
          </p:nvSpPr>
          <p:spPr>
            <a:xfrm>
              <a:off x="6736555" y="2436589"/>
              <a:ext cx="325659" cy="313277"/>
            </a:xfrm>
            <a:custGeom>
              <a:avLst/>
              <a:gdLst>
                <a:gd name="connsiteX0" fmla="*/ 0 w 325659"/>
                <a:gd name="connsiteY0" fmla="*/ 7334 h 313277"/>
                <a:gd name="connsiteX1" fmla="*/ 127254 w 325659"/>
                <a:gd name="connsiteY1" fmla="*/ 7334 h 313277"/>
                <a:gd name="connsiteX2" fmla="*/ 127254 w 325659"/>
                <a:gd name="connsiteY2" fmla="*/ 49911 h 313277"/>
                <a:gd name="connsiteX3" fmla="*/ 220885 w 325659"/>
                <a:gd name="connsiteY3" fmla="*/ 0 h 313277"/>
                <a:gd name="connsiteX4" fmla="*/ 325660 w 325659"/>
                <a:gd name="connsiteY4" fmla="*/ 111538 h 313277"/>
                <a:gd name="connsiteX5" fmla="*/ 325660 w 325659"/>
                <a:gd name="connsiteY5" fmla="*/ 313277 h 313277"/>
                <a:gd name="connsiteX6" fmla="*/ 198406 w 325659"/>
                <a:gd name="connsiteY6" fmla="*/ 313277 h 313277"/>
                <a:gd name="connsiteX7" fmla="*/ 198406 w 325659"/>
                <a:gd name="connsiteY7" fmla="*/ 152400 h 313277"/>
                <a:gd name="connsiteX8" fmla="*/ 163639 w 325659"/>
                <a:gd name="connsiteY8" fmla="*/ 110966 h 313277"/>
                <a:gd name="connsiteX9" fmla="*/ 127254 w 325659"/>
                <a:gd name="connsiteY9" fmla="*/ 152400 h 313277"/>
                <a:gd name="connsiteX10" fmla="*/ 127254 w 325659"/>
                <a:gd name="connsiteY10" fmla="*/ 313277 h 313277"/>
                <a:gd name="connsiteX11" fmla="*/ 0 w 325659"/>
                <a:gd name="connsiteY11" fmla="*/ 313277 h 313277"/>
                <a:gd name="connsiteX12" fmla="*/ 0 w 325659"/>
                <a:gd name="connsiteY12" fmla="*/ 7239 h 31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5659" h="313277">
                  <a:moveTo>
                    <a:pt x="0" y="7334"/>
                  </a:moveTo>
                  <a:lnTo>
                    <a:pt x="127254" y="7334"/>
                  </a:lnTo>
                  <a:lnTo>
                    <a:pt x="127254" y="49911"/>
                  </a:lnTo>
                  <a:cubicBezTo>
                    <a:pt x="146875" y="24670"/>
                    <a:pt x="177736" y="0"/>
                    <a:pt x="220885" y="0"/>
                  </a:cubicBezTo>
                  <a:cubicBezTo>
                    <a:pt x="285369" y="0"/>
                    <a:pt x="325660" y="42577"/>
                    <a:pt x="325660" y="111538"/>
                  </a:cubicBezTo>
                  <a:lnTo>
                    <a:pt x="325660" y="313277"/>
                  </a:lnTo>
                  <a:lnTo>
                    <a:pt x="198406" y="313277"/>
                  </a:lnTo>
                  <a:lnTo>
                    <a:pt x="198406" y="152400"/>
                  </a:lnTo>
                  <a:cubicBezTo>
                    <a:pt x="198406" y="126016"/>
                    <a:pt x="182689" y="110966"/>
                    <a:pt x="163639" y="110966"/>
                  </a:cubicBezTo>
                  <a:cubicBezTo>
                    <a:pt x="144589" y="110966"/>
                    <a:pt x="127254" y="126111"/>
                    <a:pt x="127254" y="152400"/>
                  </a:cubicBezTo>
                  <a:lnTo>
                    <a:pt x="127254" y="313277"/>
                  </a:lnTo>
                  <a:lnTo>
                    <a:pt x="0" y="313277"/>
                  </a:lnTo>
                  <a:lnTo>
                    <a:pt x="0" y="7239"/>
                  </a:lnTo>
                  <a:close/>
                </a:path>
              </a:pathLst>
            </a:custGeom>
            <a:solidFill>
              <a:srgbClr val="FFFFFF"/>
            </a:solidFill>
            <a:ln w="0"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D8A39DBA-9CFC-07D9-AD7F-C71CF7372225}"/>
                </a:ext>
              </a:extLst>
            </p:cNvPr>
            <p:cNvSpPr/>
            <p:nvPr/>
          </p:nvSpPr>
          <p:spPr>
            <a:xfrm>
              <a:off x="1668017" y="3448335"/>
              <a:ext cx="194881" cy="228504"/>
            </a:xfrm>
            <a:custGeom>
              <a:avLst/>
              <a:gdLst>
                <a:gd name="connsiteX0" fmla="*/ 0 w 194881"/>
                <a:gd name="connsiteY0" fmla="*/ 0 h 228504"/>
                <a:gd name="connsiteX1" fmla="*/ 73438 w 194881"/>
                <a:gd name="connsiteY1" fmla="*/ 0 h 228504"/>
                <a:gd name="connsiteX2" fmla="*/ 194882 w 194881"/>
                <a:gd name="connsiteY2" fmla="*/ 113919 h 228504"/>
                <a:gd name="connsiteX3" fmla="*/ 194882 w 194881"/>
                <a:gd name="connsiteY3" fmla="*/ 114586 h 228504"/>
                <a:gd name="connsiteX4" fmla="*/ 73438 w 194881"/>
                <a:gd name="connsiteY4" fmla="*/ 228505 h 228504"/>
                <a:gd name="connsiteX5" fmla="*/ 0 w 194881"/>
                <a:gd name="connsiteY5" fmla="*/ 228505 h 228504"/>
                <a:gd name="connsiteX6" fmla="*/ 0 w 194881"/>
                <a:gd name="connsiteY6" fmla="*/ 0 h 228504"/>
                <a:gd name="connsiteX7" fmla="*/ 73819 w 194881"/>
                <a:gd name="connsiteY7" fmla="*/ 221932 h 228504"/>
                <a:gd name="connsiteX8" fmla="*/ 187738 w 194881"/>
                <a:gd name="connsiteY8" fmla="*/ 114871 h 228504"/>
                <a:gd name="connsiteX9" fmla="*/ 187738 w 194881"/>
                <a:gd name="connsiteY9" fmla="*/ 114205 h 228504"/>
                <a:gd name="connsiteX10" fmla="*/ 73152 w 194881"/>
                <a:gd name="connsiteY10" fmla="*/ 6477 h 228504"/>
                <a:gd name="connsiteX11" fmla="*/ 7239 w 194881"/>
                <a:gd name="connsiteY11" fmla="*/ 6477 h 228504"/>
                <a:gd name="connsiteX12" fmla="*/ 7239 w 194881"/>
                <a:gd name="connsiteY12" fmla="*/ 221932 h 228504"/>
                <a:gd name="connsiteX13" fmla="*/ 73819 w 194881"/>
                <a:gd name="connsiteY13" fmla="*/ 221932 h 228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4881" h="228504">
                  <a:moveTo>
                    <a:pt x="0" y="0"/>
                  </a:moveTo>
                  <a:lnTo>
                    <a:pt x="73438" y="0"/>
                  </a:lnTo>
                  <a:cubicBezTo>
                    <a:pt x="145256" y="0"/>
                    <a:pt x="194882" y="49625"/>
                    <a:pt x="194882" y="113919"/>
                  </a:cubicBezTo>
                  <a:lnTo>
                    <a:pt x="194882" y="114586"/>
                  </a:lnTo>
                  <a:cubicBezTo>
                    <a:pt x="194882" y="178879"/>
                    <a:pt x="145256" y="228505"/>
                    <a:pt x="73438" y="228505"/>
                  </a:cubicBezTo>
                  <a:lnTo>
                    <a:pt x="0" y="228505"/>
                  </a:lnTo>
                  <a:lnTo>
                    <a:pt x="0" y="0"/>
                  </a:lnTo>
                  <a:close/>
                  <a:moveTo>
                    <a:pt x="73819" y="221932"/>
                  </a:moveTo>
                  <a:cubicBezTo>
                    <a:pt x="141065" y="221932"/>
                    <a:pt x="187738" y="174593"/>
                    <a:pt x="187738" y="114871"/>
                  </a:cubicBezTo>
                  <a:lnTo>
                    <a:pt x="187738" y="114205"/>
                  </a:lnTo>
                  <a:cubicBezTo>
                    <a:pt x="187738" y="54102"/>
                    <a:pt x="140684" y="6477"/>
                    <a:pt x="73152" y="6477"/>
                  </a:cubicBezTo>
                  <a:lnTo>
                    <a:pt x="7239" y="6477"/>
                  </a:lnTo>
                  <a:lnTo>
                    <a:pt x="7239" y="221932"/>
                  </a:lnTo>
                  <a:lnTo>
                    <a:pt x="73819" y="221932"/>
                  </a:lnTo>
                  <a:close/>
                </a:path>
              </a:pathLst>
            </a:custGeom>
            <a:solidFill>
              <a:srgbClr val="002D5D"/>
            </a:solidFill>
            <a:ln w="0"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5751DB1E-2AA1-6F14-50D4-592589F216E3}"/>
                </a:ext>
              </a:extLst>
            </p:cNvPr>
            <p:cNvSpPr/>
            <p:nvPr/>
          </p:nvSpPr>
          <p:spPr>
            <a:xfrm>
              <a:off x="1906523" y="3510914"/>
              <a:ext cx="141065" cy="169830"/>
            </a:xfrm>
            <a:custGeom>
              <a:avLst/>
              <a:gdLst>
                <a:gd name="connsiteX0" fmla="*/ 95 w 141065"/>
                <a:gd name="connsiteY0" fmla="*/ 120872 h 169830"/>
                <a:gd name="connsiteX1" fmla="*/ 95 w 141065"/>
                <a:gd name="connsiteY1" fmla="*/ 120205 h 169830"/>
                <a:gd name="connsiteX2" fmla="*/ 72866 w 141065"/>
                <a:gd name="connsiteY2" fmla="*/ 68294 h 169830"/>
                <a:gd name="connsiteX3" fmla="*/ 134207 w 141065"/>
                <a:gd name="connsiteY3" fmla="*/ 78391 h 169830"/>
                <a:gd name="connsiteX4" fmla="*/ 134207 w 141065"/>
                <a:gd name="connsiteY4" fmla="*/ 64675 h 169830"/>
                <a:gd name="connsiteX5" fmla="*/ 72485 w 141065"/>
                <a:gd name="connsiteY5" fmla="*/ 6572 h 169830"/>
                <a:gd name="connsiteX6" fmla="*/ 18288 w 141065"/>
                <a:gd name="connsiteY6" fmla="*/ 20288 h 169830"/>
                <a:gd name="connsiteX7" fmla="*/ 15716 w 141065"/>
                <a:gd name="connsiteY7" fmla="*/ 14383 h 169830"/>
                <a:gd name="connsiteX8" fmla="*/ 72866 w 141065"/>
                <a:gd name="connsiteY8" fmla="*/ 0 h 169830"/>
                <a:gd name="connsiteX9" fmla="*/ 125063 w 141065"/>
                <a:gd name="connsiteY9" fmla="*/ 17907 h 169830"/>
                <a:gd name="connsiteX10" fmla="*/ 141065 w 141065"/>
                <a:gd name="connsiteY10" fmla="*/ 64294 h 169830"/>
                <a:gd name="connsiteX11" fmla="*/ 141065 w 141065"/>
                <a:gd name="connsiteY11" fmla="*/ 165830 h 169830"/>
                <a:gd name="connsiteX12" fmla="*/ 134207 w 141065"/>
                <a:gd name="connsiteY12" fmla="*/ 165830 h 169830"/>
                <a:gd name="connsiteX13" fmla="*/ 134207 w 141065"/>
                <a:gd name="connsiteY13" fmla="*/ 127349 h 169830"/>
                <a:gd name="connsiteX14" fmla="*/ 61055 w 141065"/>
                <a:gd name="connsiteY14" fmla="*/ 169831 h 169830"/>
                <a:gd name="connsiteX15" fmla="*/ 0 w 141065"/>
                <a:gd name="connsiteY15" fmla="*/ 120872 h 169830"/>
                <a:gd name="connsiteX16" fmla="*/ 134207 w 141065"/>
                <a:gd name="connsiteY16" fmla="*/ 106108 h 169830"/>
                <a:gd name="connsiteX17" fmla="*/ 134207 w 141065"/>
                <a:gd name="connsiteY17" fmla="*/ 85249 h 169830"/>
                <a:gd name="connsiteX18" fmla="*/ 73152 w 141065"/>
                <a:gd name="connsiteY18" fmla="*/ 74771 h 169830"/>
                <a:gd name="connsiteX19" fmla="*/ 7239 w 141065"/>
                <a:gd name="connsiteY19" fmla="*/ 119824 h 169830"/>
                <a:gd name="connsiteX20" fmla="*/ 7239 w 141065"/>
                <a:gd name="connsiteY20" fmla="*/ 120491 h 169830"/>
                <a:gd name="connsiteX21" fmla="*/ 61436 w 141065"/>
                <a:gd name="connsiteY21" fmla="*/ 163258 h 169830"/>
                <a:gd name="connsiteX22" fmla="*/ 134207 w 141065"/>
                <a:gd name="connsiteY22" fmla="*/ 106108 h 16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1065" h="169830">
                  <a:moveTo>
                    <a:pt x="95" y="120872"/>
                  </a:moveTo>
                  <a:lnTo>
                    <a:pt x="95" y="120205"/>
                  </a:lnTo>
                  <a:cubicBezTo>
                    <a:pt x="95" y="85915"/>
                    <a:pt x="32099" y="68294"/>
                    <a:pt x="72866" y="68294"/>
                  </a:cubicBezTo>
                  <a:cubicBezTo>
                    <a:pt x="95726" y="68294"/>
                    <a:pt x="117919" y="72580"/>
                    <a:pt x="134207" y="78391"/>
                  </a:cubicBezTo>
                  <a:lnTo>
                    <a:pt x="134207" y="64675"/>
                  </a:lnTo>
                  <a:cubicBezTo>
                    <a:pt x="134207" y="25146"/>
                    <a:pt x="110680" y="6572"/>
                    <a:pt x="72485" y="6572"/>
                  </a:cubicBezTo>
                  <a:cubicBezTo>
                    <a:pt x="52292" y="6572"/>
                    <a:pt x="35242" y="12097"/>
                    <a:pt x="18288" y="20288"/>
                  </a:cubicBezTo>
                  <a:lnTo>
                    <a:pt x="15716" y="14383"/>
                  </a:lnTo>
                  <a:cubicBezTo>
                    <a:pt x="33623" y="5524"/>
                    <a:pt x="51625" y="0"/>
                    <a:pt x="72866" y="0"/>
                  </a:cubicBezTo>
                  <a:cubicBezTo>
                    <a:pt x="95345" y="0"/>
                    <a:pt x="113062" y="5905"/>
                    <a:pt x="125063" y="17907"/>
                  </a:cubicBezTo>
                  <a:cubicBezTo>
                    <a:pt x="135160" y="28003"/>
                    <a:pt x="141065" y="44005"/>
                    <a:pt x="141065" y="64294"/>
                  </a:cubicBezTo>
                  <a:lnTo>
                    <a:pt x="141065" y="165830"/>
                  </a:lnTo>
                  <a:lnTo>
                    <a:pt x="134207" y="165830"/>
                  </a:lnTo>
                  <a:lnTo>
                    <a:pt x="134207" y="127349"/>
                  </a:lnTo>
                  <a:cubicBezTo>
                    <a:pt x="127349" y="146304"/>
                    <a:pt x="102870" y="169831"/>
                    <a:pt x="61055" y="169831"/>
                  </a:cubicBezTo>
                  <a:cubicBezTo>
                    <a:pt x="29051" y="169831"/>
                    <a:pt x="0" y="153162"/>
                    <a:pt x="0" y="120872"/>
                  </a:cubicBezTo>
                  <a:close/>
                  <a:moveTo>
                    <a:pt x="134207" y="106108"/>
                  </a:moveTo>
                  <a:lnTo>
                    <a:pt x="134207" y="85249"/>
                  </a:lnTo>
                  <a:cubicBezTo>
                    <a:pt x="116872" y="78676"/>
                    <a:pt x="98012" y="74771"/>
                    <a:pt x="73152" y="74771"/>
                  </a:cubicBezTo>
                  <a:cubicBezTo>
                    <a:pt x="36290" y="74771"/>
                    <a:pt x="7239" y="89821"/>
                    <a:pt x="7239" y="119824"/>
                  </a:cubicBezTo>
                  <a:lnTo>
                    <a:pt x="7239" y="120491"/>
                  </a:lnTo>
                  <a:cubicBezTo>
                    <a:pt x="7239" y="149257"/>
                    <a:pt x="32671" y="163258"/>
                    <a:pt x="61436" y="163258"/>
                  </a:cubicBezTo>
                  <a:cubicBezTo>
                    <a:pt x="105156" y="163258"/>
                    <a:pt x="134207" y="135160"/>
                    <a:pt x="134207" y="106108"/>
                  </a:cubicBezTo>
                  <a:close/>
                </a:path>
              </a:pathLst>
            </a:custGeom>
            <a:solidFill>
              <a:srgbClr val="002D5D"/>
            </a:solidFill>
            <a:ln w="0"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9718F548-C267-C267-6FF0-2CB7346A068B}"/>
                </a:ext>
              </a:extLst>
            </p:cNvPr>
            <p:cNvSpPr/>
            <p:nvPr/>
          </p:nvSpPr>
          <p:spPr>
            <a:xfrm>
              <a:off x="2110263" y="3438524"/>
              <a:ext cx="6857" cy="238315"/>
            </a:xfrm>
            <a:custGeom>
              <a:avLst/>
              <a:gdLst>
                <a:gd name="connsiteX0" fmla="*/ 0 w 6857"/>
                <a:gd name="connsiteY0" fmla="*/ 0 h 238315"/>
                <a:gd name="connsiteX1" fmla="*/ 6858 w 6857"/>
                <a:gd name="connsiteY1" fmla="*/ 0 h 238315"/>
                <a:gd name="connsiteX2" fmla="*/ 6858 w 6857"/>
                <a:gd name="connsiteY2" fmla="*/ 238315 h 238315"/>
                <a:gd name="connsiteX3" fmla="*/ 0 w 6857"/>
                <a:gd name="connsiteY3" fmla="*/ 238315 h 238315"/>
                <a:gd name="connsiteX4" fmla="*/ 0 w 6857"/>
                <a:gd name="connsiteY4" fmla="*/ 0 h 238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7" h="238315">
                  <a:moveTo>
                    <a:pt x="0" y="0"/>
                  </a:moveTo>
                  <a:lnTo>
                    <a:pt x="6858" y="0"/>
                  </a:lnTo>
                  <a:lnTo>
                    <a:pt x="6858" y="238315"/>
                  </a:lnTo>
                  <a:lnTo>
                    <a:pt x="0" y="238315"/>
                  </a:lnTo>
                  <a:lnTo>
                    <a:pt x="0" y="0"/>
                  </a:lnTo>
                  <a:close/>
                </a:path>
              </a:pathLst>
            </a:custGeom>
            <a:solidFill>
              <a:srgbClr val="002D5D"/>
            </a:solidFill>
            <a:ln w="0"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20ADBBAB-B4C8-B6E4-78FD-D08363316189}"/>
                </a:ext>
              </a:extLst>
            </p:cNvPr>
            <p:cNvSpPr/>
            <p:nvPr/>
          </p:nvSpPr>
          <p:spPr>
            <a:xfrm>
              <a:off x="2184653" y="3438524"/>
              <a:ext cx="6858" cy="238315"/>
            </a:xfrm>
            <a:custGeom>
              <a:avLst/>
              <a:gdLst>
                <a:gd name="connsiteX0" fmla="*/ 0 w 6858"/>
                <a:gd name="connsiteY0" fmla="*/ 0 h 238315"/>
                <a:gd name="connsiteX1" fmla="*/ 6858 w 6858"/>
                <a:gd name="connsiteY1" fmla="*/ 0 h 238315"/>
                <a:gd name="connsiteX2" fmla="*/ 6858 w 6858"/>
                <a:gd name="connsiteY2" fmla="*/ 238315 h 238315"/>
                <a:gd name="connsiteX3" fmla="*/ 0 w 6858"/>
                <a:gd name="connsiteY3" fmla="*/ 238315 h 238315"/>
                <a:gd name="connsiteX4" fmla="*/ 0 w 6858"/>
                <a:gd name="connsiteY4" fmla="*/ 0 h 238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 h="238315">
                  <a:moveTo>
                    <a:pt x="0" y="0"/>
                  </a:moveTo>
                  <a:lnTo>
                    <a:pt x="6858" y="0"/>
                  </a:lnTo>
                  <a:lnTo>
                    <a:pt x="6858" y="238315"/>
                  </a:lnTo>
                  <a:lnTo>
                    <a:pt x="0" y="238315"/>
                  </a:lnTo>
                  <a:lnTo>
                    <a:pt x="0" y="0"/>
                  </a:lnTo>
                  <a:close/>
                </a:path>
              </a:pathLst>
            </a:custGeom>
            <a:solidFill>
              <a:srgbClr val="002D5D"/>
            </a:solidFill>
            <a:ln w="0"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658C32B2-7F39-6384-DB9E-AF93A7E53039}"/>
                </a:ext>
              </a:extLst>
            </p:cNvPr>
            <p:cNvSpPr/>
            <p:nvPr/>
          </p:nvSpPr>
          <p:spPr>
            <a:xfrm>
              <a:off x="2243613" y="3510914"/>
              <a:ext cx="141065" cy="169830"/>
            </a:xfrm>
            <a:custGeom>
              <a:avLst/>
              <a:gdLst>
                <a:gd name="connsiteX0" fmla="*/ 95 w 141065"/>
                <a:gd name="connsiteY0" fmla="*/ 120872 h 169830"/>
                <a:gd name="connsiteX1" fmla="*/ 95 w 141065"/>
                <a:gd name="connsiteY1" fmla="*/ 120205 h 169830"/>
                <a:gd name="connsiteX2" fmla="*/ 72866 w 141065"/>
                <a:gd name="connsiteY2" fmla="*/ 68294 h 169830"/>
                <a:gd name="connsiteX3" fmla="*/ 134207 w 141065"/>
                <a:gd name="connsiteY3" fmla="*/ 78391 h 169830"/>
                <a:gd name="connsiteX4" fmla="*/ 134207 w 141065"/>
                <a:gd name="connsiteY4" fmla="*/ 64675 h 169830"/>
                <a:gd name="connsiteX5" fmla="*/ 72485 w 141065"/>
                <a:gd name="connsiteY5" fmla="*/ 6572 h 169830"/>
                <a:gd name="connsiteX6" fmla="*/ 18288 w 141065"/>
                <a:gd name="connsiteY6" fmla="*/ 20288 h 169830"/>
                <a:gd name="connsiteX7" fmla="*/ 15716 w 141065"/>
                <a:gd name="connsiteY7" fmla="*/ 14383 h 169830"/>
                <a:gd name="connsiteX8" fmla="*/ 72866 w 141065"/>
                <a:gd name="connsiteY8" fmla="*/ 0 h 169830"/>
                <a:gd name="connsiteX9" fmla="*/ 125063 w 141065"/>
                <a:gd name="connsiteY9" fmla="*/ 17907 h 169830"/>
                <a:gd name="connsiteX10" fmla="*/ 141065 w 141065"/>
                <a:gd name="connsiteY10" fmla="*/ 64294 h 169830"/>
                <a:gd name="connsiteX11" fmla="*/ 141065 w 141065"/>
                <a:gd name="connsiteY11" fmla="*/ 165830 h 169830"/>
                <a:gd name="connsiteX12" fmla="*/ 134207 w 141065"/>
                <a:gd name="connsiteY12" fmla="*/ 165830 h 169830"/>
                <a:gd name="connsiteX13" fmla="*/ 134207 w 141065"/>
                <a:gd name="connsiteY13" fmla="*/ 127349 h 169830"/>
                <a:gd name="connsiteX14" fmla="*/ 61055 w 141065"/>
                <a:gd name="connsiteY14" fmla="*/ 169831 h 169830"/>
                <a:gd name="connsiteX15" fmla="*/ 0 w 141065"/>
                <a:gd name="connsiteY15" fmla="*/ 120872 h 169830"/>
                <a:gd name="connsiteX16" fmla="*/ 134302 w 141065"/>
                <a:gd name="connsiteY16" fmla="*/ 106108 h 169830"/>
                <a:gd name="connsiteX17" fmla="*/ 134302 w 141065"/>
                <a:gd name="connsiteY17" fmla="*/ 85249 h 169830"/>
                <a:gd name="connsiteX18" fmla="*/ 73247 w 141065"/>
                <a:gd name="connsiteY18" fmla="*/ 74771 h 169830"/>
                <a:gd name="connsiteX19" fmla="*/ 7334 w 141065"/>
                <a:gd name="connsiteY19" fmla="*/ 119824 h 169830"/>
                <a:gd name="connsiteX20" fmla="*/ 7334 w 141065"/>
                <a:gd name="connsiteY20" fmla="*/ 120491 h 169830"/>
                <a:gd name="connsiteX21" fmla="*/ 61531 w 141065"/>
                <a:gd name="connsiteY21" fmla="*/ 163258 h 169830"/>
                <a:gd name="connsiteX22" fmla="*/ 134302 w 141065"/>
                <a:gd name="connsiteY22" fmla="*/ 106108 h 16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1065" h="169830">
                  <a:moveTo>
                    <a:pt x="95" y="120872"/>
                  </a:moveTo>
                  <a:lnTo>
                    <a:pt x="95" y="120205"/>
                  </a:lnTo>
                  <a:cubicBezTo>
                    <a:pt x="95" y="85915"/>
                    <a:pt x="32099" y="68294"/>
                    <a:pt x="72866" y="68294"/>
                  </a:cubicBezTo>
                  <a:cubicBezTo>
                    <a:pt x="95726" y="68294"/>
                    <a:pt x="117919" y="72580"/>
                    <a:pt x="134207" y="78391"/>
                  </a:cubicBezTo>
                  <a:lnTo>
                    <a:pt x="134207" y="64675"/>
                  </a:lnTo>
                  <a:cubicBezTo>
                    <a:pt x="134207" y="25146"/>
                    <a:pt x="110680" y="6572"/>
                    <a:pt x="72485" y="6572"/>
                  </a:cubicBezTo>
                  <a:cubicBezTo>
                    <a:pt x="52292" y="6572"/>
                    <a:pt x="35242" y="12097"/>
                    <a:pt x="18288" y="20288"/>
                  </a:cubicBezTo>
                  <a:lnTo>
                    <a:pt x="15716" y="14383"/>
                  </a:lnTo>
                  <a:cubicBezTo>
                    <a:pt x="33623" y="5524"/>
                    <a:pt x="51625" y="0"/>
                    <a:pt x="72866" y="0"/>
                  </a:cubicBezTo>
                  <a:cubicBezTo>
                    <a:pt x="95345" y="0"/>
                    <a:pt x="113062" y="5905"/>
                    <a:pt x="125063" y="17907"/>
                  </a:cubicBezTo>
                  <a:cubicBezTo>
                    <a:pt x="135160" y="28003"/>
                    <a:pt x="141065" y="44005"/>
                    <a:pt x="141065" y="64294"/>
                  </a:cubicBezTo>
                  <a:lnTo>
                    <a:pt x="141065" y="165830"/>
                  </a:lnTo>
                  <a:lnTo>
                    <a:pt x="134207" y="165830"/>
                  </a:lnTo>
                  <a:lnTo>
                    <a:pt x="134207" y="127349"/>
                  </a:lnTo>
                  <a:cubicBezTo>
                    <a:pt x="127349" y="146304"/>
                    <a:pt x="102870" y="169831"/>
                    <a:pt x="61055" y="169831"/>
                  </a:cubicBezTo>
                  <a:cubicBezTo>
                    <a:pt x="29051" y="169831"/>
                    <a:pt x="0" y="153162"/>
                    <a:pt x="0" y="120872"/>
                  </a:cubicBezTo>
                  <a:close/>
                  <a:moveTo>
                    <a:pt x="134302" y="106108"/>
                  </a:moveTo>
                  <a:lnTo>
                    <a:pt x="134302" y="85249"/>
                  </a:lnTo>
                  <a:cubicBezTo>
                    <a:pt x="116967" y="78676"/>
                    <a:pt x="98108" y="74771"/>
                    <a:pt x="73247" y="74771"/>
                  </a:cubicBezTo>
                  <a:cubicBezTo>
                    <a:pt x="36385" y="74771"/>
                    <a:pt x="7334" y="89821"/>
                    <a:pt x="7334" y="119824"/>
                  </a:cubicBezTo>
                  <a:lnTo>
                    <a:pt x="7334" y="120491"/>
                  </a:lnTo>
                  <a:cubicBezTo>
                    <a:pt x="7334" y="149257"/>
                    <a:pt x="32766" y="163258"/>
                    <a:pt x="61531" y="163258"/>
                  </a:cubicBezTo>
                  <a:cubicBezTo>
                    <a:pt x="105251" y="163258"/>
                    <a:pt x="134302" y="135160"/>
                    <a:pt x="134302" y="106108"/>
                  </a:cubicBezTo>
                  <a:close/>
                </a:path>
              </a:pathLst>
            </a:custGeom>
            <a:solidFill>
              <a:srgbClr val="002D5D"/>
            </a:solidFill>
            <a:ln w="0"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678EA9B6-378C-3F4C-E78B-6CA576F050D2}"/>
                </a:ext>
              </a:extLst>
            </p:cNvPr>
            <p:cNvSpPr/>
            <p:nvPr/>
          </p:nvSpPr>
          <p:spPr>
            <a:xfrm>
              <a:off x="2429160" y="3510724"/>
              <a:ext cx="125063" cy="169068"/>
            </a:xfrm>
            <a:custGeom>
              <a:avLst/>
              <a:gdLst>
                <a:gd name="connsiteX0" fmla="*/ 0 w 125063"/>
                <a:gd name="connsiteY0" fmla="*/ 144875 h 169068"/>
                <a:gd name="connsiteX1" fmla="*/ 4286 w 125063"/>
                <a:gd name="connsiteY1" fmla="*/ 139351 h 169068"/>
                <a:gd name="connsiteX2" fmla="*/ 66294 w 125063"/>
                <a:gd name="connsiteY2" fmla="*/ 162497 h 169068"/>
                <a:gd name="connsiteX3" fmla="*/ 117920 w 125063"/>
                <a:gd name="connsiteY3" fmla="*/ 126301 h 169068"/>
                <a:gd name="connsiteX4" fmla="*/ 117920 w 125063"/>
                <a:gd name="connsiteY4" fmla="*/ 125635 h 169068"/>
                <a:gd name="connsiteX5" fmla="*/ 64389 w 125063"/>
                <a:gd name="connsiteY5" fmla="*/ 85820 h 169068"/>
                <a:gd name="connsiteX6" fmla="*/ 7239 w 125063"/>
                <a:gd name="connsiteY6" fmla="*/ 42100 h 169068"/>
                <a:gd name="connsiteX7" fmla="*/ 7239 w 125063"/>
                <a:gd name="connsiteY7" fmla="*/ 41434 h 169068"/>
                <a:gd name="connsiteX8" fmla="*/ 64008 w 125063"/>
                <a:gd name="connsiteY8" fmla="*/ 0 h 169068"/>
                <a:gd name="connsiteX9" fmla="*/ 120777 w 125063"/>
                <a:gd name="connsiteY9" fmla="*/ 18288 h 169068"/>
                <a:gd name="connsiteX10" fmla="*/ 116872 w 125063"/>
                <a:gd name="connsiteY10" fmla="*/ 24193 h 169068"/>
                <a:gd name="connsiteX11" fmla="*/ 64008 w 125063"/>
                <a:gd name="connsiteY11" fmla="*/ 6572 h 169068"/>
                <a:gd name="connsiteX12" fmla="*/ 14383 w 125063"/>
                <a:gd name="connsiteY12" fmla="*/ 41148 h 169068"/>
                <a:gd name="connsiteX13" fmla="*/ 14383 w 125063"/>
                <a:gd name="connsiteY13" fmla="*/ 41815 h 169068"/>
                <a:gd name="connsiteX14" fmla="*/ 66294 w 125063"/>
                <a:gd name="connsiteY14" fmla="*/ 79343 h 169068"/>
                <a:gd name="connsiteX15" fmla="*/ 125063 w 125063"/>
                <a:gd name="connsiteY15" fmla="*/ 125349 h 169068"/>
                <a:gd name="connsiteX16" fmla="*/ 125063 w 125063"/>
                <a:gd name="connsiteY16" fmla="*/ 126016 h 169068"/>
                <a:gd name="connsiteX17" fmla="*/ 66008 w 125063"/>
                <a:gd name="connsiteY17" fmla="*/ 169069 h 169068"/>
                <a:gd name="connsiteX18" fmla="*/ 95 w 125063"/>
                <a:gd name="connsiteY18" fmla="*/ 144875 h 1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5063" h="169068">
                  <a:moveTo>
                    <a:pt x="0" y="144875"/>
                  </a:moveTo>
                  <a:lnTo>
                    <a:pt x="4286" y="139351"/>
                  </a:lnTo>
                  <a:cubicBezTo>
                    <a:pt x="22193" y="154400"/>
                    <a:pt x="45053" y="162497"/>
                    <a:pt x="66294" y="162497"/>
                  </a:cubicBezTo>
                  <a:cubicBezTo>
                    <a:pt x="95631" y="162497"/>
                    <a:pt x="117920" y="147447"/>
                    <a:pt x="117920" y="126301"/>
                  </a:cubicBezTo>
                  <a:lnTo>
                    <a:pt x="117920" y="125635"/>
                  </a:lnTo>
                  <a:cubicBezTo>
                    <a:pt x="117920" y="100489"/>
                    <a:pt x="90869" y="93345"/>
                    <a:pt x="64389" y="85820"/>
                  </a:cubicBezTo>
                  <a:cubicBezTo>
                    <a:pt x="31051" y="76391"/>
                    <a:pt x="7239" y="67913"/>
                    <a:pt x="7239" y="42100"/>
                  </a:cubicBezTo>
                  <a:lnTo>
                    <a:pt x="7239" y="41434"/>
                  </a:lnTo>
                  <a:cubicBezTo>
                    <a:pt x="7239" y="18574"/>
                    <a:pt x="29718" y="0"/>
                    <a:pt x="64008" y="0"/>
                  </a:cubicBezTo>
                  <a:cubicBezTo>
                    <a:pt x="82296" y="0"/>
                    <a:pt x="103537" y="6191"/>
                    <a:pt x="120777" y="18288"/>
                  </a:cubicBezTo>
                  <a:lnTo>
                    <a:pt x="116872" y="24193"/>
                  </a:lnTo>
                  <a:cubicBezTo>
                    <a:pt x="100870" y="12763"/>
                    <a:pt x="81248" y="6572"/>
                    <a:pt x="64008" y="6572"/>
                  </a:cubicBezTo>
                  <a:cubicBezTo>
                    <a:pt x="34290" y="6572"/>
                    <a:pt x="14383" y="21908"/>
                    <a:pt x="14383" y="41148"/>
                  </a:cubicBezTo>
                  <a:lnTo>
                    <a:pt x="14383" y="41815"/>
                  </a:lnTo>
                  <a:cubicBezTo>
                    <a:pt x="14383" y="63341"/>
                    <a:pt x="37909" y="71533"/>
                    <a:pt x="66294" y="79343"/>
                  </a:cubicBezTo>
                  <a:cubicBezTo>
                    <a:pt x="98584" y="88201"/>
                    <a:pt x="125063" y="97250"/>
                    <a:pt x="125063" y="125349"/>
                  </a:cubicBezTo>
                  <a:lnTo>
                    <a:pt x="125063" y="126016"/>
                  </a:lnTo>
                  <a:cubicBezTo>
                    <a:pt x="125063" y="151448"/>
                    <a:pt x="99917" y="169069"/>
                    <a:pt x="66008" y="169069"/>
                  </a:cubicBezTo>
                  <a:cubicBezTo>
                    <a:pt x="43148" y="169069"/>
                    <a:pt x="18383" y="160210"/>
                    <a:pt x="95" y="144875"/>
                  </a:cubicBezTo>
                  <a:close/>
                </a:path>
              </a:pathLst>
            </a:custGeom>
            <a:solidFill>
              <a:srgbClr val="002D5D"/>
            </a:solidFill>
            <a:ln w="0"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C10E97A0-925B-90C2-BE7E-931251CA1C36}"/>
                </a:ext>
              </a:extLst>
            </p:cNvPr>
            <p:cNvSpPr/>
            <p:nvPr/>
          </p:nvSpPr>
          <p:spPr>
            <a:xfrm>
              <a:off x="2596133" y="3659885"/>
              <a:ext cx="14382" cy="43433"/>
            </a:xfrm>
            <a:custGeom>
              <a:avLst/>
              <a:gdLst>
                <a:gd name="connsiteX0" fmla="*/ 95 w 14382"/>
                <a:gd name="connsiteY0" fmla="*/ 39148 h 43433"/>
                <a:gd name="connsiteX1" fmla="*/ 8573 w 14382"/>
                <a:gd name="connsiteY1" fmla="*/ 16954 h 43433"/>
                <a:gd name="connsiteX2" fmla="*/ 2667 w 14382"/>
                <a:gd name="connsiteY2" fmla="*/ 16954 h 43433"/>
                <a:gd name="connsiteX3" fmla="*/ 2667 w 14382"/>
                <a:gd name="connsiteY3" fmla="*/ 0 h 43433"/>
                <a:gd name="connsiteX4" fmla="*/ 14383 w 14382"/>
                <a:gd name="connsiteY4" fmla="*/ 0 h 43433"/>
                <a:gd name="connsiteX5" fmla="*/ 14383 w 14382"/>
                <a:gd name="connsiteY5" fmla="*/ 15050 h 43433"/>
                <a:gd name="connsiteX6" fmla="*/ 2286 w 14382"/>
                <a:gd name="connsiteY6" fmla="*/ 43434 h 43433"/>
                <a:gd name="connsiteX7" fmla="*/ 0 w 14382"/>
                <a:gd name="connsiteY7" fmla="*/ 39148 h 4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82" h="43433">
                  <a:moveTo>
                    <a:pt x="95" y="39148"/>
                  </a:moveTo>
                  <a:cubicBezTo>
                    <a:pt x="7239" y="35909"/>
                    <a:pt x="8954" y="28670"/>
                    <a:pt x="8573" y="16954"/>
                  </a:cubicBezTo>
                  <a:lnTo>
                    <a:pt x="2667" y="16954"/>
                  </a:lnTo>
                  <a:lnTo>
                    <a:pt x="2667" y="0"/>
                  </a:lnTo>
                  <a:lnTo>
                    <a:pt x="14383" y="0"/>
                  </a:lnTo>
                  <a:lnTo>
                    <a:pt x="14383" y="15050"/>
                  </a:lnTo>
                  <a:cubicBezTo>
                    <a:pt x="14383" y="33623"/>
                    <a:pt x="10763" y="39910"/>
                    <a:pt x="2286" y="43434"/>
                  </a:cubicBezTo>
                  <a:lnTo>
                    <a:pt x="0" y="39148"/>
                  </a:lnTo>
                  <a:close/>
                </a:path>
              </a:pathLst>
            </a:custGeom>
            <a:solidFill>
              <a:srgbClr val="002D5D"/>
            </a:solidFill>
            <a:ln w="0"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6E213CA4-EAF1-D0C2-EE1D-AC29147275B2}"/>
                </a:ext>
              </a:extLst>
            </p:cNvPr>
            <p:cNvSpPr/>
            <p:nvPr/>
          </p:nvSpPr>
          <p:spPr>
            <a:xfrm>
              <a:off x="2738246" y="3448240"/>
              <a:ext cx="172402" cy="228504"/>
            </a:xfrm>
            <a:custGeom>
              <a:avLst/>
              <a:gdLst>
                <a:gd name="connsiteX0" fmla="*/ 82582 w 172402"/>
                <a:gd name="connsiteY0" fmla="*/ 6572 h 228504"/>
                <a:gd name="connsiteX1" fmla="*/ 0 w 172402"/>
                <a:gd name="connsiteY1" fmla="*/ 6572 h 228504"/>
                <a:gd name="connsiteX2" fmla="*/ 0 w 172402"/>
                <a:gd name="connsiteY2" fmla="*/ 0 h 228504"/>
                <a:gd name="connsiteX3" fmla="*/ 172403 w 172402"/>
                <a:gd name="connsiteY3" fmla="*/ 0 h 228504"/>
                <a:gd name="connsiteX4" fmla="*/ 172403 w 172402"/>
                <a:gd name="connsiteY4" fmla="*/ 6572 h 228504"/>
                <a:gd name="connsiteX5" fmla="*/ 89821 w 172402"/>
                <a:gd name="connsiteY5" fmla="*/ 6572 h 228504"/>
                <a:gd name="connsiteX6" fmla="*/ 89821 w 172402"/>
                <a:gd name="connsiteY6" fmla="*/ 228505 h 228504"/>
                <a:gd name="connsiteX7" fmla="*/ 82677 w 172402"/>
                <a:gd name="connsiteY7" fmla="*/ 228505 h 228504"/>
                <a:gd name="connsiteX8" fmla="*/ 82677 w 172402"/>
                <a:gd name="connsiteY8" fmla="*/ 6572 h 228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402" h="228504">
                  <a:moveTo>
                    <a:pt x="82582" y="6572"/>
                  </a:moveTo>
                  <a:lnTo>
                    <a:pt x="0" y="6572"/>
                  </a:lnTo>
                  <a:lnTo>
                    <a:pt x="0" y="0"/>
                  </a:lnTo>
                  <a:lnTo>
                    <a:pt x="172403" y="0"/>
                  </a:lnTo>
                  <a:lnTo>
                    <a:pt x="172403" y="6572"/>
                  </a:lnTo>
                  <a:lnTo>
                    <a:pt x="89821" y="6572"/>
                  </a:lnTo>
                  <a:lnTo>
                    <a:pt x="89821" y="228505"/>
                  </a:lnTo>
                  <a:lnTo>
                    <a:pt x="82677" y="228505"/>
                  </a:lnTo>
                  <a:lnTo>
                    <a:pt x="82677" y="6572"/>
                  </a:lnTo>
                  <a:close/>
                </a:path>
              </a:pathLst>
            </a:custGeom>
            <a:solidFill>
              <a:srgbClr val="002D5D"/>
            </a:solidFill>
            <a:ln w="0"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DC86059A-EBD4-AF0E-A4DB-F2402E5C5C25}"/>
                </a:ext>
              </a:extLst>
            </p:cNvPr>
            <p:cNvSpPr/>
            <p:nvPr/>
          </p:nvSpPr>
          <p:spPr>
            <a:xfrm>
              <a:off x="2905886" y="3509676"/>
              <a:ext cx="153542" cy="171164"/>
            </a:xfrm>
            <a:custGeom>
              <a:avLst/>
              <a:gdLst>
                <a:gd name="connsiteX0" fmla="*/ 95 w 153542"/>
                <a:gd name="connsiteY0" fmla="*/ 85535 h 171164"/>
                <a:gd name="connsiteX1" fmla="*/ 95 w 153542"/>
                <a:gd name="connsiteY1" fmla="*/ 84868 h 171164"/>
                <a:gd name="connsiteX2" fmla="*/ 78486 w 153542"/>
                <a:gd name="connsiteY2" fmla="*/ 0 h 171164"/>
                <a:gd name="connsiteX3" fmla="*/ 153543 w 153542"/>
                <a:gd name="connsiteY3" fmla="*/ 86201 h 171164"/>
                <a:gd name="connsiteX4" fmla="*/ 153543 w 153542"/>
                <a:gd name="connsiteY4" fmla="*/ 87535 h 171164"/>
                <a:gd name="connsiteX5" fmla="*/ 7620 w 153542"/>
                <a:gd name="connsiteY5" fmla="*/ 87535 h 171164"/>
                <a:gd name="connsiteX6" fmla="*/ 82010 w 153542"/>
                <a:gd name="connsiteY6" fmla="*/ 164592 h 171164"/>
                <a:gd name="connsiteX7" fmla="*/ 142399 w 153542"/>
                <a:gd name="connsiteY7" fmla="*/ 131636 h 171164"/>
                <a:gd name="connsiteX8" fmla="*/ 147923 w 153542"/>
                <a:gd name="connsiteY8" fmla="*/ 135541 h 171164"/>
                <a:gd name="connsiteX9" fmla="*/ 81629 w 153542"/>
                <a:gd name="connsiteY9" fmla="*/ 171164 h 171164"/>
                <a:gd name="connsiteX10" fmla="*/ 0 w 153542"/>
                <a:gd name="connsiteY10" fmla="*/ 85630 h 171164"/>
                <a:gd name="connsiteX11" fmla="*/ 146018 w 153542"/>
                <a:gd name="connsiteY11" fmla="*/ 81248 h 171164"/>
                <a:gd name="connsiteX12" fmla="*/ 78105 w 153542"/>
                <a:gd name="connsiteY12" fmla="*/ 6477 h 171164"/>
                <a:gd name="connsiteX13" fmla="*/ 7620 w 153542"/>
                <a:gd name="connsiteY13" fmla="*/ 81248 h 171164"/>
                <a:gd name="connsiteX14" fmla="*/ 146018 w 153542"/>
                <a:gd name="connsiteY14" fmla="*/ 81248 h 17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542" h="171164">
                  <a:moveTo>
                    <a:pt x="95" y="85535"/>
                  </a:moveTo>
                  <a:lnTo>
                    <a:pt x="95" y="84868"/>
                  </a:lnTo>
                  <a:cubicBezTo>
                    <a:pt x="95" y="36576"/>
                    <a:pt x="33052" y="0"/>
                    <a:pt x="78486" y="0"/>
                  </a:cubicBezTo>
                  <a:cubicBezTo>
                    <a:pt x="130112" y="0"/>
                    <a:pt x="153543" y="45339"/>
                    <a:pt x="153543" y="86201"/>
                  </a:cubicBezTo>
                  <a:lnTo>
                    <a:pt x="153543" y="87535"/>
                  </a:lnTo>
                  <a:lnTo>
                    <a:pt x="7620" y="87535"/>
                  </a:lnTo>
                  <a:cubicBezTo>
                    <a:pt x="8954" y="134588"/>
                    <a:pt x="41910" y="164592"/>
                    <a:pt x="82010" y="164592"/>
                  </a:cubicBezTo>
                  <a:cubicBezTo>
                    <a:pt x="107156" y="164592"/>
                    <a:pt x="129350" y="149923"/>
                    <a:pt x="142399" y="131636"/>
                  </a:cubicBezTo>
                  <a:lnTo>
                    <a:pt x="147923" y="135541"/>
                  </a:lnTo>
                  <a:cubicBezTo>
                    <a:pt x="133921" y="155734"/>
                    <a:pt x="110395" y="171164"/>
                    <a:pt x="81629" y="171164"/>
                  </a:cubicBezTo>
                  <a:cubicBezTo>
                    <a:pt x="36862" y="171164"/>
                    <a:pt x="0" y="138208"/>
                    <a:pt x="0" y="85630"/>
                  </a:cubicBezTo>
                  <a:close/>
                  <a:moveTo>
                    <a:pt x="146018" y="81248"/>
                  </a:moveTo>
                  <a:cubicBezTo>
                    <a:pt x="144685" y="44005"/>
                    <a:pt x="121253" y="6477"/>
                    <a:pt x="78105" y="6477"/>
                  </a:cubicBezTo>
                  <a:cubicBezTo>
                    <a:pt x="37624" y="6477"/>
                    <a:pt x="9239" y="38481"/>
                    <a:pt x="7620" y="81248"/>
                  </a:cubicBezTo>
                  <a:lnTo>
                    <a:pt x="146018" y="81248"/>
                  </a:lnTo>
                  <a:close/>
                </a:path>
              </a:pathLst>
            </a:custGeom>
            <a:solidFill>
              <a:srgbClr val="002D5D"/>
            </a:solidFill>
            <a:ln w="0"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3DD421B2-33D5-5302-2267-51B5EEC197FB}"/>
                </a:ext>
              </a:extLst>
            </p:cNvPr>
            <p:cNvSpPr/>
            <p:nvPr/>
          </p:nvSpPr>
          <p:spPr>
            <a:xfrm>
              <a:off x="3083527" y="3513581"/>
              <a:ext cx="150971" cy="163258"/>
            </a:xfrm>
            <a:custGeom>
              <a:avLst/>
              <a:gdLst>
                <a:gd name="connsiteX0" fmla="*/ 75343 w 150971"/>
                <a:gd name="connsiteY0" fmla="*/ 84582 h 163258"/>
                <a:gd name="connsiteX1" fmla="*/ 7811 w 150971"/>
                <a:gd name="connsiteY1" fmla="*/ 163258 h 163258"/>
                <a:gd name="connsiteX2" fmla="*/ 0 w 150971"/>
                <a:gd name="connsiteY2" fmla="*/ 163258 h 163258"/>
                <a:gd name="connsiteX3" fmla="*/ 71533 w 150971"/>
                <a:gd name="connsiteY3" fmla="*/ 80296 h 163258"/>
                <a:gd name="connsiteX4" fmla="*/ 2667 w 150971"/>
                <a:gd name="connsiteY4" fmla="*/ 0 h 163258"/>
                <a:gd name="connsiteX5" fmla="*/ 10858 w 150971"/>
                <a:gd name="connsiteY5" fmla="*/ 0 h 163258"/>
                <a:gd name="connsiteX6" fmla="*/ 75533 w 150971"/>
                <a:gd name="connsiteY6" fmla="*/ 76105 h 163258"/>
                <a:gd name="connsiteX7" fmla="*/ 140494 w 150971"/>
                <a:gd name="connsiteY7" fmla="*/ 0 h 163258"/>
                <a:gd name="connsiteX8" fmla="*/ 148304 w 150971"/>
                <a:gd name="connsiteY8" fmla="*/ 0 h 163258"/>
                <a:gd name="connsiteX9" fmla="*/ 79439 w 150971"/>
                <a:gd name="connsiteY9" fmla="*/ 80296 h 163258"/>
                <a:gd name="connsiteX10" fmla="*/ 150971 w 150971"/>
                <a:gd name="connsiteY10" fmla="*/ 163258 h 163258"/>
                <a:gd name="connsiteX11" fmla="*/ 142780 w 150971"/>
                <a:gd name="connsiteY11" fmla="*/ 163258 h 163258"/>
                <a:gd name="connsiteX12" fmla="*/ 75533 w 150971"/>
                <a:gd name="connsiteY12" fmla="*/ 84582 h 163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0971" h="163258">
                  <a:moveTo>
                    <a:pt x="75343" y="84582"/>
                  </a:moveTo>
                  <a:lnTo>
                    <a:pt x="7811" y="163258"/>
                  </a:lnTo>
                  <a:lnTo>
                    <a:pt x="0" y="163258"/>
                  </a:lnTo>
                  <a:lnTo>
                    <a:pt x="71533" y="80296"/>
                  </a:lnTo>
                  <a:lnTo>
                    <a:pt x="2667" y="0"/>
                  </a:lnTo>
                  <a:lnTo>
                    <a:pt x="10858" y="0"/>
                  </a:lnTo>
                  <a:lnTo>
                    <a:pt x="75533" y="76105"/>
                  </a:lnTo>
                  <a:lnTo>
                    <a:pt x="140494" y="0"/>
                  </a:lnTo>
                  <a:lnTo>
                    <a:pt x="148304" y="0"/>
                  </a:lnTo>
                  <a:lnTo>
                    <a:pt x="79439" y="80296"/>
                  </a:lnTo>
                  <a:lnTo>
                    <a:pt x="150971" y="163258"/>
                  </a:lnTo>
                  <a:lnTo>
                    <a:pt x="142780" y="163258"/>
                  </a:lnTo>
                  <a:lnTo>
                    <a:pt x="75533" y="84582"/>
                  </a:lnTo>
                  <a:close/>
                </a:path>
              </a:pathLst>
            </a:custGeom>
            <a:solidFill>
              <a:srgbClr val="002D5D"/>
            </a:solidFill>
            <a:ln w="0"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CE82059F-A9A8-8748-BF5B-CAC69EEA1D7E}"/>
                </a:ext>
              </a:extLst>
            </p:cNvPr>
            <p:cNvSpPr/>
            <p:nvPr/>
          </p:nvSpPr>
          <p:spPr>
            <a:xfrm>
              <a:off x="3260311" y="3510914"/>
              <a:ext cx="141065" cy="169830"/>
            </a:xfrm>
            <a:custGeom>
              <a:avLst/>
              <a:gdLst>
                <a:gd name="connsiteX0" fmla="*/ 95 w 141065"/>
                <a:gd name="connsiteY0" fmla="*/ 120872 h 169830"/>
                <a:gd name="connsiteX1" fmla="*/ 95 w 141065"/>
                <a:gd name="connsiteY1" fmla="*/ 120205 h 169830"/>
                <a:gd name="connsiteX2" fmla="*/ 72866 w 141065"/>
                <a:gd name="connsiteY2" fmla="*/ 68294 h 169830"/>
                <a:gd name="connsiteX3" fmla="*/ 134207 w 141065"/>
                <a:gd name="connsiteY3" fmla="*/ 78391 h 169830"/>
                <a:gd name="connsiteX4" fmla="*/ 134207 w 141065"/>
                <a:gd name="connsiteY4" fmla="*/ 64675 h 169830"/>
                <a:gd name="connsiteX5" fmla="*/ 72485 w 141065"/>
                <a:gd name="connsiteY5" fmla="*/ 6572 h 169830"/>
                <a:gd name="connsiteX6" fmla="*/ 18288 w 141065"/>
                <a:gd name="connsiteY6" fmla="*/ 20288 h 169830"/>
                <a:gd name="connsiteX7" fmla="*/ 15716 w 141065"/>
                <a:gd name="connsiteY7" fmla="*/ 14383 h 169830"/>
                <a:gd name="connsiteX8" fmla="*/ 72866 w 141065"/>
                <a:gd name="connsiteY8" fmla="*/ 0 h 169830"/>
                <a:gd name="connsiteX9" fmla="*/ 125063 w 141065"/>
                <a:gd name="connsiteY9" fmla="*/ 17907 h 169830"/>
                <a:gd name="connsiteX10" fmla="*/ 141065 w 141065"/>
                <a:gd name="connsiteY10" fmla="*/ 64294 h 169830"/>
                <a:gd name="connsiteX11" fmla="*/ 141065 w 141065"/>
                <a:gd name="connsiteY11" fmla="*/ 165830 h 169830"/>
                <a:gd name="connsiteX12" fmla="*/ 134207 w 141065"/>
                <a:gd name="connsiteY12" fmla="*/ 165830 h 169830"/>
                <a:gd name="connsiteX13" fmla="*/ 134207 w 141065"/>
                <a:gd name="connsiteY13" fmla="*/ 127349 h 169830"/>
                <a:gd name="connsiteX14" fmla="*/ 61055 w 141065"/>
                <a:gd name="connsiteY14" fmla="*/ 169831 h 169830"/>
                <a:gd name="connsiteX15" fmla="*/ 0 w 141065"/>
                <a:gd name="connsiteY15" fmla="*/ 120872 h 169830"/>
                <a:gd name="connsiteX16" fmla="*/ 134303 w 141065"/>
                <a:gd name="connsiteY16" fmla="*/ 106108 h 169830"/>
                <a:gd name="connsiteX17" fmla="*/ 134303 w 141065"/>
                <a:gd name="connsiteY17" fmla="*/ 85249 h 169830"/>
                <a:gd name="connsiteX18" fmla="*/ 73247 w 141065"/>
                <a:gd name="connsiteY18" fmla="*/ 74771 h 169830"/>
                <a:gd name="connsiteX19" fmla="*/ 7334 w 141065"/>
                <a:gd name="connsiteY19" fmla="*/ 119824 h 169830"/>
                <a:gd name="connsiteX20" fmla="*/ 7334 w 141065"/>
                <a:gd name="connsiteY20" fmla="*/ 120491 h 169830"/>
                <a:gd name="connsiteX21" fmla="*/ 61532 w 141065"/>
                <a:gd name="connsiteY21" fmla="*/ 163258 h 169830"/>
                <a:gd name="connsiteX22" fmla="*/ 134303 w 141065"/>
                <a:gd name="connsiteY22" fmla="*/ 106108 h 16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1065" h="169830">
                  <a:moveTo>
                    <a:pt x="95" y="120872"/>
                  </a:moveTo>
                  <a:lnTo>
                    <a:pt x="95" y="120205"/>
                  </a:lnTo>
                  <a:cubicBezTo>
                    <a:pt x="95" y="85915"/>
                    <a:pt x="32099" y="68294"/>
                    <a:pt x="72866" y="68294"/>
                  </a:cubicBezTo>
                  <a:cubicBezTo>
                    <a:pt x="95726" y="68294"/>
                    <a:pt x="117920" y="72580"/>
                    <a:pt x="134207" y="78391"/>
                  </a:cubicBezTo>
                  <a:lnTo>
                    <a:pt x="134207" y="64675"/>
                  </a:lnTo>
                  <a:cubicBezTo>
                    <a:pt x="134207" y="25146"/>
                    <a:pt x="110681" y="6572"/>
                    <a:pt x="72485" y="6572"/>
                  </a:cubicBezTo>
                  <a:cubicBezTo>
                    <a:pt x="52292" y="6572"/>
                    <a:pt x="35243" y="12097"/>
                    <a:pt x="18288" y="20288"/>
                  </a:cubicBezTo>
                  <a:lnTo>
                    <a:pt x="15716" y="14383"/>
                  </a:lnTo>
                  <a:cubicBezTo>
                    <a:pt x="33623" y="5524"/>
                    <a:pt x="51626" y="0"/>
                    <a:pt x="72866" y="0"/>
                  </a:cubicBezTo>
                  <a:cubicBezTo>
                    <a:pt x="95345" y="0"/>
                    <a:pt x="113062" y="5905"/>
                    <a:pt x="125063" y="17907"/>
                  </a:cubicBezTo>
                  <a:cubicBezTo>
                    <a:pt x="135160" y="28003"/>
                    <a:pt x="141065" y="44005"/>
                    <a:pt x="141065" y="64294"/>
                  </a:cubicBezTo>
                  <a:lnTo>
                    <a:pt x="141065" y="165830"/>
                  </a:lnTo>
                  <a:lnTo>
                    <a:pt x="134207" y="165830"/>
                  </a:lnTo>
                  <a:lnTo>
                    <a:pt x="134207" y="127349"/>
                  </a:lnTo>
                  <a:cubicBezTo>
                    <a:pt x="127349" y="146304"/>
                    <a:pt x="102870" y="169831"/>
                    <a:pt x="61055" y="169831"/>
                  </a:cubicBezTo>
                  <a:cubicBezTo>
                    <a:pt x="29051" y="169831"/>
                    <a:pt x="0" y="153162"/>
                    <a:pt x="0" y="120872"/>
                  </a:cubicBezTo>
                  <a:close/>
                  <a:moveTo>
                    <a:pt x="134303" y="106108"/>
                  </a:moveTo>
                  <a:lnTo>
                    <a:pt x="134303" y="85249"/>
                  </a:lnTo>
                  <a:cubicBezTo>
                    <a:pt x="116967" y="78676"/>
                    <a:pt x="98108" y="74771"/>
                    <a:pt x="73247" y="74771"/>
                  </a:cubicBezTo>
                  <a:cubicBezTo>
                    <a:pt x="36386" y="74771"/>
                    <a:pt x="7334" y="89821"/>
                    <a:pt x="7334" y="119824"/>
                  </a:cubicBezTo>
                  <a:lnTo>
                    <a:pt x="7334" y="120491"/>
                  </a:lnTo>
                  <a:cubicBezTo>
                    <a:pt x="7334" y="149257"/>
                    <a:pt x="32766" y="163258"/>
                    <a:pt x="61532" y="163258"/>
                  </a:cubicBezTo>
                  <a:cubicBezTo>
                    <a:pt x="105251" y="163258"/>
                    <a:pt x="134303" y="135160"/>
                    <a:pt x="134303" y="106108"/>
                  </a:cubicBezTo>
                  <a:close/>
                </a:path>
              </a:pathLst>
            </a:custGeom>
            <a:solidFill>
              <a:srgbClr val="002D5D"/>
            </a:solidFill>
            <a:ln w="0"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D8C2AB82-986C-2E18-F9F6-A397D75F90AC}"/>
                </a:ext>
              </a:extLst>
            </p:cNvPr>
            <p:cNvSpPr/>
            <p:nvPr/>
          </p:nvSpPr>
          <p:spPr>
            <a:xfrm>
              <a:off x="3446144" y="3510724"/>
              <a:ext cx="125063" cy="169068"/>
            </a:xfrm>
            <a:custGeom>
              <a:avLst/>
              <a:gdLst>
                <a:gd name="connsiteX0" fmla="*/ 0 w 125063"/>
                <a:gd name="connsiteY0" fmla="*/ 144875 h 169068"/>
                <a:gd name="connsiteX1" fmla="*/ 4286 w 125063"/>
                <a:gd name="connsiteY1" fmla="*/ 139351 h 169068"/>
                <a:gd name="connsiteX2" fmla="*/ 66294 w 125063"/>
                <a:gd name="connsiteY2" fmla="*/ 162497 h 169068"/>
                <a:gd name="connsiteX3" fmla="*/ 117919 w 125063"/>
                <a:gd name="connsiteY3" fmla="*/ 126301 h 169068"/>
                <a:gd name="connsiteX4" fmla="*/ 117919 w 125063"/>
                <a:gd name="connsiteY4" fmla="*/ 125635 h 169068"/>
                <a:gd name="connsiteX5" fmla="*/ 64389 w 125063"/>
                <a:gd name="connsiteY5" fmla="*/ 85820 h 169068"/>
                <a:gd name="connsiteX6" fmla="*/ 7239 w 125063"/>
                <a:gd name="connsiteY6" fmla="*/ 42100 h 169068"/>
                <a:gd name="connsiteX7" fmla="*/ 7239 w 125063"/>
                <a:gd name="connsiteY7" fmla="*/ 41434 h 169068"/>
                <a:gd name="connsiteX8" fmla="*/ 64008 w 125063"/>
                <a:gd name="connsiteY8" fmla="*/ 0 h 169068"/>
                <a:gd name="connsiteX9" fmla="*/ 120777 w 125063"/>
                <a:gd name="connsiteY9" fmla="*/ 18288 h 169068"/>
                <a:gd name="connsiteX10" fmla="*/ 116872 w 125063"/>
                <a:gd name="connsiteY10" fmla="*/ 24193 h 169068"/>
                <a:gd name="connsiteX11" fmla="*/ 64008 w 125063"/>
                <a:gd name="connsiteY11" fmla="*/ 6572 h 169068"/>
                <a:gd name="connsiteX12" fmla="*/ 14383 w 125063"/>
                <a:gd name="connsiteY12" fmla="*/ 41148 h 169068"/>
                <a:gd name="connsiteX13" fmla="*/ 14383 w 125063"/>
                <a:gd name="connsiteY13" fmla="*/ 41815 h 169068"/>
                <a:gd name="connsiteX14" fmla="*/ 66294 w 125063"/>
                <a:gd name="connsiteY14" fmla="*/ 79343 h 169068"/>
                <a:gd name="connsiteX15" fmla="*/ 125063 w 125063"/>
                <a:gd name="connsiteY15" fmla="*/ 125349 h 169068"/>
                <a:gd name="connsiteX16" fmla="*/ 125063 w 125063"/>
                <a:gd name="connsiteY16" fmla="*/ 126016 h 169068"/>
                <a:gd name="connsiteX17" fmla="*/ 66008 w 125063"/>
                <a:gd name="connsiteY17" fmla="*/ 169069 h 169068"/>
                <a:gd name="connsiteX18" fmla="*/ 95 w 125063"/>
                <a:gd name="connsiteY18" fmla="*/ 144875 h 1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5063" h="169068">
                  <a:moveTo>
                    <a:pt x="0" y="144875"/>
                  </a:moveTo>
                  <a:lnTo>
                    <a:pt x="4286" y="139351"/>
                  </a:lnTo>
                  <a:cubicBezTo>
                    <a:pt x="22193" y="154400"/>
                    <a:pt x="45053" y="162497"/>
                    <a:pt x="66294" y="162497"/>
                  </a:cubicBezTo>
                  <a:cubicBezTo>
                    <a:pt x="95631" y="162497"/>
                    <a:pt x="117919" y="147447"/>
                    <a:pt x="117919" y="126301"/>
                  </a:cubicBezTo>
                  <a:lnTo>
                    <a:pt x="117919" y="125635"/>
                  </a:lnTo>
                  <a:cubicBezTo>
                    <a:pt x="117919" y="100489"/>
                    <a:pt x="90868" y="93345"/>
                    <a:pt x="64389" y="85820"/>
                  </a:cubicBezTo>
                  <a:cubicBezTo>
                    <a:pt x="31051" y="76391"/>
                    <a:pt x="7239" y="67913"/>
                    <a:pt x="7239" y="42100"/>
                  </a:cubicBezTo>
                  <a:lnTo>
                    <a:pt x="7239" y="41434"/>
                  </a:lnTo>
                  <a:cubicBezTo>
                    <a:pt x="7239" y="18574"/>
                    <a:pt x="29718" y="0"/>
                    <a:pt x="64008" y="0"/>
                  </a:cubicBezTo>
                  <a:cubicBezTo>
                    <a:pt x="82296" y="0"/>
                    <a:pt x="103537" y="6191"/>
                    <a:pt x="120777" y="18288"/>
                  </a:cubicBezTo>
                  <a:lnTo>
                    <a:pt x="116872" y="24193"/>
                  </a:lnTo>
                  <a:cubicBezTo>
                    <a:pt x="100870" y="12763"/>
                    <a:pt x="81248" y="6572"/>
                    <a:pt x="64008" y="6572"/>
                  </a:cubicBezTo>
                  <a:cubicBezTo>
                    <a:pt x="34290" y="6572"/>
                    <a:pt x="14383" y="21908"/>
                    <a:pt x="14383" y="41148"/>
                  </a:cubicBezTo>
                  <a:lnTo>
                    <a:pt x="14383" y="41815"/>
                  </a:lnTo>
                  <a:cubicBezTo>
                    <a:pt x="14383" y="63341"/>
                    <a:pt x="37909" y="71533"/>
                    <a:pt x="66294" y="79343"/>
                  </a:cubicBezTo>
                  <a:cubicBezTo>
                    <a:pt x="98584" y="88201"/>
                    <a:pt x="125063" y="97250"/>
                    <a:pt x="125063" y="125349"/>
                  </a:cubicBezTo>
                  <a:lnTo>
                    <a:pt x="125063" y="126016"/>
                  </a:lnTo>
                  <a:cubicBezTo>
                    <a:pt x="125063" y="151448"/>
                    <a:pt x="99917" y="169069"/>
                    <a:pt x="66008" y="169069"/>
                  </a:cubicBezTo>
                  <a:cubicBezTo>
                    <a:pt x="43148" y="169069"/>
                    <a:pt x="18383" y="160210"/>
                    <a:pt x="95" y="144875"/>
                  </a:cubicBezTo>
                  <a:close/>
                </a:path>
              </a:pathLst>
            </a:custGeom>
            <a:solidFill>
              <a:srgbClr val="002D5D"/>
            </a:solidFill>
            <a:ln w="0"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6EC79CF0-7B08-2A9F-87F4-188645FC79F7}"/>
                </a:ext>
              </a:extLst>
            </p:cNvPr>
            <p:cNvSpPr/>
            <p:nvPr/>
          </p:nvSpPr>
          <p:spPr>
            <a:xfrm>
              <a:off x="3728465" y="3416331"/>
              <a:ext cx="6191" cy="302323"/>
            </a:xfrm>
            <a:custGeom>
              <a:avLst/>
              <a:gdLst>
                <a:gd name="connsiteX0" fmla="*/ 0 w 6191"/>
                <a:gd name="connsiteY0" fmla="*/ 0 h 302323"/>
                <a:gd name="connsiteX1" fmla="*/ 6191 w 6191"/>
                <a:gd name="connsiteY1" fmla="*/ 0 h 302323"/>
                <a:gd name="connsiteX2" fmla="*/ 6191 w 6191"/>
                <a:gd name="connsiteY2" fmla="*/ 302324 h 302323"/>
                <a:gd name="connsiteX3" fmla="*/ 0 w 6191"/>
                <a:gd name="connsiteY3" fmla="*/ 302324 h 302323"/>
                <a:gd name="connsiteX4" fmla="*/ 0 w 6191"/>
                <a:gd name="connsiteY4" fmla="*/ 0 h 302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 h="302323">
                  <a:moveTo>
                    <a:pt x="0" y="0"/>
                  </a:moveTo>
                  <a:lnTo>
                    <a:pt x="6191" y="0"/>
                  </a:lnTo>
                  <a:lnTo>
                    <a:pt x="6191" y="302324"/>
                  </a:lnTo>
                  <a:lnTo>
                    <a:pt x="0" y="302324"/>
                  </a:lnTo>
                  <a:lnTo>
                    <a:pt x="0" y="0"/>
                  </a:lnTo>
                  <a:close/>
                </a:path>
              </a:pathLst>
            </a:custGeom>
            <a:solidFill>
              <a:srgbClr val="002D5D"/>
            </a:solidFill>
            <a:ln w="0"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427DC2E5-66FE-2939-1F0D-9C7DCFE58B3B}"/>
                </a:ext>
              </a:extLst>
            </p:cNvPr>
            <p:cNvSpPr/>
            <p:nvPr/>
          </p:nvSpPr>
          <p:spPr>
            <a:xfrm>
              <a:off x="3880865" y="3448335"/>
              <a:ext cx="133540" cy="232124"/>
            </a:xfrm>
            <a:custGeom>
              <a:avLst/>
              <a:gdLst>
                <a:gd name="connsiteX0" fmla="*/ 0 w 133540"/>
                <a:gd name="connsiteY0" fmla="*/ 186404 h 232124"/>
                <a:gd name="connsiteX1" fmla="*/ 6572 w 133540"/>
                <a:gd name="connsiteY1" fmla="*/ 183452 h 232124"/>
                <a:gd name="connsiteX2" fmla="*/ 66008 w 133540"/>
                <a:gd name="connsiteY2" fmla="*/ 225552 h 232124"/>
                <a:gd name="connsiteX3" fmla="*/ 126397 w 133540"/>
                <a:gd name="connsiteY3" fmla="*/ 150781 h 232124"/>
                <a:gd name="connsiteX4" fmla="*/ 126397 w 133540"/>
                <a:gd name="connsiteY4" fmla="*/ 0 h 232124"/>
                <a:gd name="connsiteX5" fmla="*/ 133540 w 133540"/>
                <a:gd name="connsiteY5" fmla="*/ 0 h 232124"/>
                <a:gd name="connsiteX6" fmla="*/ 133540 w 133540"/>
                <a:gd name="connsiteY6" fmla="*/ 149828 h 232124"/>
                <a:gd name="connsiteX7" fmla="*/ 112014 w 133540"/>
                <a:gd name="connsiteY7" fmla="*/ 213836 h 232124"/>
                <a:gd name="connsiteX8" fmla="*/ 65341 w 133540"/>
                <a:gd name="connsiteY8" fmla="*/ 232124 h 232124"/>
                <a:gd name="connsiteX9" fmla="*/ 95 w 133540"/>
                <a:gd name="connsiteY9" fmla="*/ 186404 h 2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540" h="232124">
                  <a:moveTo>
                    <a:pt x="0" y="186404"/>
                  </a:moveTo>
                  <a:lnTo>
                    <a:pt x="6572" y="183452"/>
                  </a:lnTo>
                  <a:cubicBezTo>
                    <a:pt x="17050" y="209931"/>
                    <a:pt x="39243" y="225552"/>
                    <a:pt x="66008" y="225552"/>
                  </a:cubicBezTo>
                  <a:cubicBezTo>
                    <a:pt x="99346" y="225552"/>
                    <a:pt x="126397" y="202406"/>
                    <a:pt x="126397" y="150781"/>
                  </a:cubicBezTo>
                  <a:lnTo>
                    <a:pt x="126397" y="0"/>
                  </a:lnTo>
                  <a:lnTo>
                    <a:pt x="133540" y="0"/>
                  </a:lnTo>
                  <a:lnTo>
                    <a:pt x="133540" y="149828"/>
                  </a:lnTo>
                  <a:cubicBezTo>
                    <a:pt x="133540" y="179832"/>
                    <a:pt x="125349" y="200406"/>
                    <a:pt x="112014" y="213836"/>
                  </a:cubicBezTo>
                  <a:cubicBezTo>
                    <a:pt x="99631" y="226219"/>
                    <a:pt x="83629" y="232124"/>
                    <a:pt x="65341" y="232124"/>
                  </a:cubicBezTo>
                  <a:cubicBezTo>
                    <a:pt x="36576" y="232124"/>
                    <a:pt x="11525" y="215170"/>
                    <a:pt x="95" y="186404"/>
                  </a:cubicBezTo>
                  <a:close/>
                </a:path>
              </a:pathLst>
            </a:custGeom>
            <a:solidFill>
              <a:srgbClr val="002D5D"/>
            </a:solidFill>
            <a:ln w="0"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26A13AAE-713D-F605-8FF2-0700E56AB6C1}"/>
                </a:ext>
              </a:extLst>
            </p:cNvPr>
            <p:cNvSpPr/>
            <p:nvPr/>
          </p:nvSpPr>
          <p:spPr>
            <a:xfrm>
              <a:off x="4075651" y="3513581"/>
              <a:ext cx="141065" cy="167163"/>
            </a:xfrm>
            <a:custGeom>
              <a:avLst/>
              <a:gdLst>
                <a:gd name="connsiteX0" fmla="*/ 0 w 141065"/>
                <a:gd name="connsiteY0" fmla="*/ 92392 h 167163"/>
                <a:gd name="connsiteX1" fmla="*/ 0 w 141065"/>
                <a:gd name="connsiteY1" fmla="*/ 0 h 167163"/>
                <a:gd name="connsiteX2" fmla="*/ 6858 w 141065"/>
                <a:gd name="connsiteY2" fmla="*/ 0 h 167163"/>
                <a:gd name="connsiteX3" fmla="*/ 6858 w 141065"/>
                <a:gd name="connsiteY3" fmla="*/ 91726 h 167163"/>
                <a:gd name="connsiteX4" fmla="*/ 69247 w 141065"/>
                <a:gd name="connsiteY4" fmla="*/ 160591 h 167163"/>
                <a:gd name="connsiteX5" fmla="*/ 134207 w 141065"/>
                <a:gd name="connsiteY5" fmla="*/ 90392 h 167163"/>
                <a:gd name="connsiteX6" fmla="*/ 134207 w 141065"/>
                <a:gd name="connsiteY6" fmla="*/ 0 h 167163"/>
                <a:gd name="connsiteX7" fmla="*/ 141065 w 141065"/>
                <a:gd name="connsiteY7" fmla="*/ 0 h 167163"/>
                <a:gd name="connsiteX8" fmla="*/ 141065 w 141065"/>
                <a:gd name="connsiteY8" fmla="*/ 163258 h 167163"/>
                <a:gd name="connsiteX9" fmla="*/ 134207 w 141065"/>
                <a:gd name="connsiteY9" fmla="*/ 163258 h 167163"/>
                <a:gd name="connsiteX10" fmla="*/ 134207 w 141065"/>
                <a:gd name="connsiteY10" fmla="*/ 118491 h 167163"/>
                <a:gd name="connsiteX11" fmla="*/ 68580 w 141065"/>
                <a:gd name="connsiteY11" fmla="*/ 167164 h 167163"/>
                <a:gd name="connsiteX12" fmla="*/ 0 w 141065"/>
                <a:gd name="connsiteY12" fmla="*/ 92392 h 16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065" h="167163">
                  <a:moveTo>
                    <a:pt x="0" y="92392"/>
                  </a:moveTo>
                  <a:lnTo>
                    <a:pt x="0" y="0"/>
                  </a:lnTo>
                  <a:lnTo>
                    <a:pt x="6858" y="0"/>
                  </a:lnTo>
                  <a:lnTo>
                    <a:pt x="6858" y="91726"/>
                  </a:lnTo>
                  <a:cubicBezTo>
                    <a:pt x="6858" y="132493"/>
                    <a:pt x="28099" y="160591"/>
                    <a:pt x="69247" y="160591"/>
                  </a:cubicBezTo>
                  <a:cubicBezTo>
                    <a:pt x="105442" y="160591"/>
                    <a:pt x="134207" y="129540"/>
                    <a:pt x="134207" y="90392"/>
                  </a:cubicBezTo>
                  <a:lnTo>
                    <a:pt x="134207" y="0"/>
                  </a:lnTo>
                  <a:lnTo>
                    <a:pt x="141065" y="0"/>
                  </a:lnTo>
                  <a:lnTo>
                    <a:pt x="141065" y="163258"/>
                  </a:lnTo>
                  <a:lnTo>
                    <a:pt x="134207" y="163258"/>
                  </a:lnTo>
                  <a:lnTo>
                    <a:pt x="134207" y="118491"/>
                  </a:lnTo>
                  <a:cubicBezTo>
                    <a:pt x="128968" y="138398"/>
                    <a:pt x="107442" y="167164"/>
                    <a:pt x="68580" y="167164"/>
                  </a:cubicBezTo>
                  <a:cubicBezTo>
                    <a:pt x="24479" y="167164"/>
                    <a:pt x="0" y="137446"/>
                    <a:pt x="0" y="92392"/>
                  </a:cubicBezTo>
                  <a:close/>
                </a:path>
              </a:pathLst>
            </a:custGeom>
            <a:solidFill>
              <a:srgbClr val="002D5D"/>
            </a:solidFill>
            <a:ln w="0"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9A73FAC3-2AF7-FA48-9DC8-35D6C8E8CCA0}"/>
                </a:ext>
              </a:extLst>
            </p:cNvPr>
            <p:cNvSpPr/>
            <p:nvPr/>
          </p:nvSpPr>
          <p:spPr>
            <a:xfrm>
              <a:off x="4282629" y="3438524"/>
              <a:ext cx="6858" cy="238315"/>
            </a:xfrm>
            <a:custGeom>
              <a:avLst/>
              <a:gdLst>
                <a:gd name="connsiteX0" fmla="*/ 0 w 6858"/>
                <a:gd name="connsiteY0" fmla="*/ 0 h 238315"/>
                <a:gd name="connsiteX1" fmla="*/ 6858 w 6858"/>
                <a:gd name="connsiteY1" fmla="*/ 0 h 238315"/>
                <a:gd name="connsiteX2" fmla="*/ 6858 w 6858"/>
                <a:gd name="connsiteY2" fmla="*/ 238315 h 238315"/>
                <a:gd name="connsiteX3" fmla="*/ 0 w 6858"/>
                <a:gd name="connsiteY3" fmla="*/ 238315 h 238315"/>
                <a:gd name="connsiteX4" fmla="*/ 0 w 6858"/>
                <a:gd name="connsiteY4" fmla="*/ 0 h 238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 h="238315">
                  <a:moveTo>
                    <a:pt x="0" y="0"/>
                  </a:moveTo>
                  <a:lnTo>
                    <a:pt x="6858" y="0"/>
                  </a:lnTo>
                  <a:lnTo>
                    <a:pt x="6858" y="238315"/>
                  </a:lnTo>
                  <a:lnTo>
                    <a:pt x="0" y="238315"/>
                  </a:lnTo>
                  <a:lnTo>
                    <a:pt x="0" y="0"/>
                  </a:lnTo>
                  <a:close/>
                </a:path>
              </a:pathLst>
            </a:custGeom>
            <a:solidFill>
              <a:srgbClr val="002D5D"/>
            </a:solidFill>
            <a:ln w="0"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1582F4AC-30D4-8CED-1B20-60391D22ED2C}"/>
                </a:ext>
              </a:extLst>
            </p:cNvPr>
            <p:cNvSpPr/>
            <p:nvPr/>
          </p:nvSpPr>
          <p:spPr>
            <a:xfrm>
              <a:off x="4338732" y="3513581"/>
              <a:ext cx="159258" cy="216408"/>
            </a:xfrm>
            <a:custGeom>
              <a:avLst/>
              <a:gdLst>
                <a:gd name="connsiteX0" fmla="*/ 667 w 159258"/>
                <a:gd name="connsiteY0" fmla="*/ 207645 h 216408"/>
                <a:gd name="connsiteX1" fmla="*/ 3905 w 159258"/>
                <a:gd name="connsiteY1" fmla="*/ 202121 h 216408"/>
                <a:gd name="connsiteX2" fmla="*/ 31337 w 159258"/>
                <a:gd name="connsiteY2" fmla="*/ 210312 h 216408"/>
                <a:gd name="connsiteX3" fmla="*/ 78676 w 159258"/>
                <a:gd name="connsiteY3" fmla="*/ 163258 h 216408"/>
                <a:gd name="connsiteX4" fmla="*/ 0 w 159258"/>
                <a:gd name="connsiteY4" fmla="*/ 0 h 216408"/>
                <a:gd name="connsiteX5" fmla="*/ 7525 w 159258"/>
                <a:gd name="connsiteY5" fmla="*/ 0 h 216408"/>
                <a:gd name="connsiteX6" fmla="*/ 81915 w 159258"/>
                <a:gd name="connsiteY6" fmla="*/ 156020 h 216408"/>
                <a:gd name="connsiteX7" fmla="*/ 152114 w 159258"/>
                <a:gd name="connsiteY7" fmla="*/ 0 h 216408"/>
                <a:gd name="connsiteX8" fmla="*/ 159258 w 159258"/>
                <a:gd name="connsiteY8" fmla="*/ 0 h 216408"/>
                <a:gd name="connsiteX9" fmla="*/ 83534 w 159258"/>
                <a:gd name="connsiteY9" fmla="*/ 166497 h 216408"/>
                <a:gd name="connsiteX10" fmla="*/ 31337 w 159258"/>
                <a:gd name="connsiteY10" fmla="*/ 216408 h 216408"/>
                <a:gd name="connsiteX11" fmla="*/ 667 w 159258"/>
                <a:gd name="connsiteY11" fmla="*/ 207645 h 216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258" h="216408">
                  <a:moveTo>
                    <a:pt x="667" y="207645"/>
                  </a:moveTo>
                  <a:lnTo>
                    <a:pt x="3905" y="202121"/>
                  </a:lnTo>
                  <a:cubicBezTo>
                    <a:pt x="11049" y="206407"/>
                    <a:pt x="22193" y="210312"/>
                    <a:pt x="31337" y="210312"/>
                  </a:cubicBezTo>
                  <a:cubicBezTo>
                    <a:pt x="50292" y="210312"/>
                    <a:pt x="60674" y="202502"/>
                    <a:pt x="78676" y="163258"/>
                  </a:cubicBezTo>
                  <a:lnTo>
                    <a:pt x="0" y="0"/>
                  </a:lnTo>
                  <a:lnTo>
                    <a:pt x="7525" y="0"/>
                  </a:lnTo>
                  <a:lnTo>
                    <a:pt x="81915" y="156020"/>
                  </a:lnTo>
                  <a:lnTo>
                    <a:pt x="152114" y="0"/>
                  </a:lnTo>
                  <a:lnTo>
                    <a:pt x="159258" y="0"/>
                  </a:lnTo>
                  <a:lnTo>
                    <a:pt x="83534" y="166497"/>
                  </a:lnTo>
                  <a:cubicBezTo>
                    <a:pt x="64579" y="208312"/>
                    <a:pt x="52483" y="216408"/>
                    <a:pt x="31337" y="216408"/>
                  </a:cubicBezTo>
                  <a:cubicBezTo>
                    <a:pt x="19907" y="216408"/>
                    <a:pt x="8191" y="212122"/>
                    <a:pt x="667" y="207645"/>
                  </a:cubicBezTo>
                  <a:close/>
                </a:path>
              </a:pathLst>
            </a:custGeom>
            <a:solidFill>
              <a:srgbClr val="002D5D"/>
            </a:solidFill>
            <a:ln w="0"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2B0863F6-FE24-2D2E-3B52-5FA6BF333D4E}"/>
                </a:ext>
              </a:extLst>
            </p:cNvPr>
            <p:cNvSpPr/>
            <p:nvPr/>
          </p:nvSpPr>
          <p:spPr>
            <a:xfrm>
              <a:off x="4621434" y="3445001"/>
              <a:ext cx="154685" cy="231743"/>
            </a:xfrm>
            <a:custGeom>
              <a:avLst/>
              <a:gdLst>
                <a:gd name="connsiteX0" fmla="*/ 0 w 154685"/>
                <a:gd name="connsiteY0" fmla="*/ 227552 h 231743"/>
                <a:gd name="connsiteX1" fmla="*/ 103441 w 154685"/>
                <a:gd name="connsiteY1" fmla="*/ 127349 h 231743"/>
                <a:gd name="connsiteX2" fmla="*/ 144208 w 154685"/>
                <a:gd name="connsiteY2" fmla="*/ 58103 h 231743"/>
                <a:gd name="connsiteX3" fmla="*/ 83820 w 154685"/>
                <a:gd name="connsiteY3" fmla="*/ 6572 h 231743"/>
                <a:gd name="connsiteX4" fmla="*/ 12668 w 154685"/>
                <a:gd name="connsiteY4" fmla="*/ 52578 h 231743"/>
                <a:gd name="connsiteX5" fmla="*/ 6477 w 154685"/>
                <a:gd name="connsiteY5" fmla="*/ 48959 h 231743"/>
                <a:gd name="connsiteX6" fmla="*/ 84201 w 154685"/>
                <a:gd name="connsiteY6" fmla="*/ 0 h 231743"/>
                <a:gd name="connsiteX7" fmla="*/ 151447 w 154685"/>
                <a:gd name="connsiteY7" fmla="*/ 57436 h 231743"/>
                <a:gd name="connsiteX8" fmla="*/ 151447 w 154685"/>
                <a:gd name="connsiteY8" fmla="*/ 58103 h 231743"/>
                <a:gd name="connsiteX9" fmla="*/ 107728 w 154685"/>
                <a:gd name="connsiteY9" fmla="*/ 132493 h 231743"/>
                <a:gd name="connsiteX10" fmla="*/ 11716 w 154685"/>
                <a:gd name="connsiteY10" fmla="*/ 225171 h 231743"/>
                <a:gd name="connsiteX11" fmla="*/ 154686 w 154685"/>
                <a:gd name="connsiteY11" fmla="*/ 225171 h 231743"/>
                <a:gd name="connsiteX12" fmla="*/ 154686 w 154685"/>
                <a:gd name="connsiteY12" fmla="*/ 231743 h 231743"/>
                <a:gd name="connsiteX13" fmla="*/ 0 w 154685"/>
                <a:gd name="connsiteY13" fmla="*/ 231743 h 231743"/>
                <a:gd name="connsiteX14" fmla="*/ 0 w 154685"/>
                <a:gd name="connsiteY14" fmla="*/ 227457 h 231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4685" h="231743">
                  <a:moveTo>
                    <a:pt x="0" y="227552"/>
                  </a:moveTo>
                  <a:lnTo>
                    <a:pt x="103441" y="127349"/>
                  </a:lnTo>
                  <a:cubicBezTo>
                    <a:pt x="138684" y="93440"/>
                    <a:pt x="144208" y="74771"/>
                    <a:pt x="144208" y="58103"/>
                  </a:cubicBezTo>
                  <a:cubicBezTo>
                    <a:pt x="144208" y="30385"/>
                    <a:pt x="119444" y="6572"/>
                    <a:pt x="83820" y="6572"/>
                  </a:cubicBezTo>
                  <a:cubicBezTo>
                    <a:pt x="50482" y="6572"/>
                    <a:pt x="27051" y="26194"/>
                    <a:pt x="12668" y="52578"/>
                  </a:cubicBezTo>
                  <a:lnTo>
                    <a:pt x="6477" y="48959"/>
                  </a:lnTo>
                  <a:cubicBezTo>
                    <a:pt x="21812" y="20574"/>
                    <a:pt x="47244" y="0"/>
                    <a:pt x="84201" y="0"/>
                  </a:cubicBezTo>
                  <a:cubicBezTo>
                    <a:pt x="124396" y="0"/>
                    <a:pt x="151447" y="26099"/>
                    <a:pt x="151447" y="57436"/>
                  </a:cubicBezTo>
                  <a:lnTo>
                    <a:pt x="151447" y="58103"/>
                  </a:lnTo>
                  <a:cubicBezTo>
                    <a:pt x="151447" y="77724"/>
                    <a:pt x="145542" y="96012"/>
                    <a:pt x="107728" y="132493"/>
                  </a:cubicBezTo>
                  <a:lnTo>
                    <a:pt x="11716" y="225171"/>
                  </a:lnTo>
                  <a:lnTo>
                    <a:pt x="154686" y="225171"/>
                  </a:lnTo>
                  <a:lnTo>
                    <a:pt x="154686" y="231743"/>
                  </a:lnTo>
                  <a:lnTo>
                    <a:pt x="0" y="231743"/>
                  </a:lnTo>
                  <a:lnTo>
                    <a:pt x="0" y="227457"/>
                  </a:lnTo>
                  <a:close/>
                </a:path>
              </a:pathLst>
            </a:custGeom>
            <a:solidFill>
              <a:srgbClr val="002D5D"/>
            </a:solidFill>
            <a:ln w="0"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6A62AAB2-439D-74C6-9BC4-6AA79B4DD292}"/>
                </a:ext>
              </a:extLst>
            </p:cNvPr>
            <p:cNvSpPr/>
            <p:nvPr/>
          </p:nvSpPr>
          <p:spPr>
            <a:xfrm>
              <a:off x="4799932" y="3448335"/>
              <a:ext cx="156114" cy="232409"/>
            </a:xfrm>
            <a:custGeom>
              <a:avLst/>
              <a:gdLst>
                <a:gd name="connsiteX0" fmla="*/ 0 w 156114"/>
                <a:gd name="connsiteY0" fmla="*/ 191548 h 232409"/>
                <a:gd name="connsiteX1" fmla="*/ 5905 w 156114"/>
                <a:gd name="connsiteY1" fmla="*/ 186976 h 232409"/>
                <a:gd name="connsiteX2" fmla="*/ 82296 w 156114"/>
                <a:gd name="connsiteY2" fmla="*/ 225838 h 232409"/>
                <a:gd name="connsiteX3" fmla="*/ 148876 w 156114"/>
                <a:gd name="connsiteY3" fmla="*/ 169736 h 232409"/>
                <a:gd name="connsiteX4" fmla="*/ 148876 w 156114"/>
                <a:gd name="connsiteY4" fmla="*/ 169069 h 232409"/>
                <a:gd name="connsiteX5" fmla="*/ 64008 w 156114"/>
                <a:gd name="connsiteY5" fmla="*/ 112300 h 232409"/>
                <a:gd name="connsiteX6" fmla="*/ 56197 w 156114"/>
                <a:gd name="connsiteY6" fmla="*/ 112300 h 232409"/>
                <a:gd name="connsiteX7" fmla="*/ 53912 w 156114"/>
                <a:gd name="connsiteY7" fmla="*/ 107728 h 232409"/>
                <a:gd name="connsiteX8" fmla="*/ 142685 w 156114"/>
                <a:gd name="connsiteY8" fmla="*/ 6572 h 232409"/>
                <a:gd name="connsiteX9" fmla="*/ 12478 w 156114"/>
                <a:gd name="connsiteY9" fmla="*/ 6572 h 232409"/>
                <a:gd name="connsiteX10" fmla="*/ 12478 w 156114"/>
                <a:gd name="connsiteY10" fmla="*/ 0 h 232409"/>
                <a:gd name="connsiteX11" fmla="*/ 152210 w 156114"/>
                <a:gd name="connsiteY11" fmla="*/ 0 h 232409"/>
                <a:gd name="connsiteX12" fmla="*/ 152210 w 156114"/>
                <a:gd name="connsiteY12" fmla="*/ 5239 h 232409"/>
                <a:gd name="connsiteX13" fmla="*/ 64103 w 156114"/>
                <a:gd name="connsiteY13" fmla="*/ 105823 h 232409"/>
                <a:gd name="connsiteX14" fmla="*/ 156115 w 156114"/>
                <a:gd name="connsiteY14" fmla="*/ 168783 h 232409"/>
                <a:gd name="connsiteX15" fmla="*/ 156115 w 156114"/>
                <a:gd name="connsiteY15" fmla="*/ 169450 h 232409"/>
                <a:gd name="connsiteX16" fmla="*/ 82010 w 156114"/>
                <a:gd name="connsiteY16" fmla="*/ 232410 h 232409"/>
                <a:gd name="connsiteX17" fmla="*/ 95 w 156114"/>
                <a:gd name="connsiteY17" fmla="*/ 191643 h 2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6114" h="232409">
                  <a:moveTo>
                    <a:pt x="0" y="191548"/>
                  </a:moveTo>
                  <a:lnTo>
                    <a:pt x="5905" y="186976"/>
                  </a:lnTo>
                  <a:cubicBezTo>
                    <a:pt x="22574" y="209455"/>
                    <a:pt x="49339" y="225838"/>
                    <a:pt x="82296" y="225838"/>
                  </a:cubicBezTo>
                  <a:cubicBezTo>
                    <a:pt x="118491" y="225838"/>
                    <a:pt x="148876" y="202311"/>
                    <a:pt x="148876" y="169736"/>
                  </a:cubicBezTo>
                  <a:lnTo>
                    <a:pt x="148876" y="169069"/>
                  </a:lnTo>
                  <a:cubicBezTo>
                    <a:pt x="148876" y="128588"/>
                    <a:pt x="114300" y="112300"/>
                    <a:pt x="64008" y="112300"/>
                  </a:cubicBezTo>
                  <a:lnTo>
                    <a:pt x="56197" y="112300"/>
                  </a:lnTo>
                  <a:lnTo>
                    <a:pt x="53912" y="107728"/>
                  </a:lnTo>
                  <a:lnTo>
                    <a:pt x="142685" y="6572"/>
                  </a:lnTo>
                  <a:lnTo>
                    <a:pt x="12478" y="6572"/>
                  </a:lnTo>
                  <a:lnTo>
                    <a:pt x="12478" y="0"/>
                  </a:lnTo>
                  <a:lnTo>
                    <a:pt x="152210" y="0"/>
                  </a:lnTo>
                  <a:lnTo>
                    <a:pt x="152210" y="5239"/>
                  </a:lnTo>
                  <a:lnTo>
                    <a:pt x="64103" y="105823"/>
                  </a:lnTo>
                  <a:cubicBezTo>
                    <a:pt x="120587" y="106109"/>
                    <a:pt x="156115" y="125730"/>
                    <a:pt x="156115" y="168783"/>
                  </a:cubicBezTo>
                  <a:lnTo>
                    <a:pt x="156115" y="169450"/>
                  </a:lnTo>
                  <a:cubicBezTo>
                    <a:pt x="156115" y="206312"/>
                    <a:pt x="122206" y="232410"/>
                    <a:pt x="82010" y="232410"/>
                  </a:cubicBezTo>
                  <a:cubicBezTo>
                    <a:pt x="46387" y="232410"/>
                    <a:pt x="18002" y="215455"/>
                    <a:pt x="95" y="191643"/>
                  </a:cubicBezTo>
                  <a:close/>
                </a:path>
              </a:pathLst>
            </a:custGeom>
            <a:solidFill>
              <a:srgbClr val="002D5D"/>
            </a:solidFill>
            <a:ln w="0"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6B69E1D8-0730-223F-A444-61B28062678D}"/>
                </a:ext>
              </a:extLst>
            </p:cNvPr>
            <p:cNvSpPr/>
            <p:nvPr/>
          </p:nvSpPr>
          <p:spPr>
            <a:xfrm>
              <a:off x="4998052" y="3576255"/>
              <a:ext cx="80962" cy="6858"/>
            </a:xfrm>
            <a:custGeom>
              <a:avLst/>
              <a:gdLst>
                <a:gd name="connsiteX0" fmla="*/ 0 w 80962"/>
                <a:gd name="connsiteY0" fmla="*/ 0 h 6858"/>
                <a:gd name="connsiteX1" fmla="*/ 80963 w 80962"/>
                <a:gd name="connsiteY1" fmla="*/ 0 h 6858"/>
                <a:gd name="connsiteX2" fmla="*/ 80963 w 80962"/>
                <a:gd name="connsiteY2" fmla="*/ 6858 h 6858"/>
                <a:gd name="connsiteX3" fmla="*/ 0 w 80962"/>
                <a:gd name="connsiteY3" fmla="*/ 6858 h 6858"/>
                <a:gd name="connsiteX4" fmla="*/ 0 w 80962"/>
                <a:gd name="connsiteY4" fmla="*/ 0 h 6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2" h="6858">
                  <a:moveTo>
                    <a:pt x="0" y="0"/>
                  </a:moveTo>
                  <a:lnTo>
                    <a:pt x="80963" y="0"/>
                  </a:lnTo>
                  <a:lnTo>
                    <a:pt x="80963" y="6858"/>
                  </a:lnTo>
                  <a:lnTo>
                    <a:pt x="0" y="6858"/>
                  </a:lnTo>
                  <a:lnTo>
                    <a:pt x="0" y="0"/>
                  </a:lnTo>
                  <a:close/>
                </a:path>
              </a:pathLst>
            </a:custGeom>
            <a:solidFill>
              <a:srgbClr val="002D5D"/>
            </a:solidFill>
            <a:ln w="0"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8984CD9E-ECFD-0539-2068-D1D5959BF3DD}"/>
                </a:ext>
              </a:extLst>
            </p:cNvPr>
            <p:cNvSpPr/>
            <p:nvPr/>
          </p:nvSpPr>
          <p:spPr>
            <a:xfrm>
              <a:off x="5118162" y="3445001"/>
              <a:ext cx="154685" cy="231743"/>
            </a:xfrm>
            <a:custGeom>
              <a:avLst/>
              <a:gdLst>
                <a:gd name="connsiteX0" fmla="*/ 0 w 154685"/>
                <a:gd name="connsiteY0" fmla="*/ 227552 h 231743"/>
                <a:gd name="connsiteX1" fmla="*/ 103442 w 154685"/>
                <a:gd name="connsiteY1" fmla="*/ 127349 h 231743"/>
                <a:gd name="connsiteX2" fmla="*/ 144209 w 154685"/>
                <a:gd name="connsiteY2" fmla="*/ 58103 h 231743"/>
                <a:gd name="connsiteX3" fmla="*/ 83820 w 154685"/>
                <a:gd name="connsiteY3" fmla="*/ 6572 h 231743"/>
                <a:gd name="connsiteX4" fmla="*/ 12668 w 154685"/>
                <a:gd name="connsiteY4" fmla="*/ 52578 h 231743"/>
                <a:gd name="connsiteX5" fmla="*/ 6477 w 154685"/>
                <a:gd name="connsiteY5" fmla="*/ 48959 h 231743"/>
                <a:gd name="connsiteX6" fmla="*/ 84201 w 154685"/>
                <a:gd name="connsiteY6" fmla="*/ 0 h 231743"/>
                <a:gd name="connsiteX7" fmla="*/ 151447 w 154685"/>
                <a:gd name="connsiteY7" fmla="*/ 57436 h 231743"/>
                <a:gd name="connsiteX8" fmla="*/ 151447 w 154685"/>
                <a:gd name="connsiteY8" fmla="*/ 58103 h 231743"/>
                <a:gd name="connsiteX9" fmla="*/ 107728 w 154685"/>
                <a:gd name="connsiteY9" fmla="*/ 132493 h 231743"/>
                <a:gd name="connsiteX10" fmla="*/ 11716 w 154685"/>
                <a:gd name="connsiteY10" fmla="*/ 225171 h 231743"/>
                <a:gd name="connsiteX11" fmla="*/ 154686 w 154685"/>
                <a:gd name="connsiteY11" fmla="*/ 225171 h 231743"/>
                <a:gd name="connsiteX12" fmla="*/ 154686 w 154685"/>
                <a:gd name="connsiteY12" fmla="*/ 231743 h 231743"/>
                <a:gd name="connsiteX13" fmla="*/ 0 w 154685"/>
                <a:gd name="connsiteY13" fmla="*/ 231743 h 231743"/>
                <a:gd name="connsiteX14" fmla="*/ 0 w 154685"/>
                <a:gd name="connsiteY14" fmla="*/ 227457 h 231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4685" h="231743">
                  <a:moveTo>
                    <a:pt x="0" y="227552"/>
                  </a:moveTo>
                  <a:lnTo>
                    <a:pt x="103442" y="127349"/>
                  </a:lnTo>
                  <a:cubicBezTo>
                    <a:pt x="138684" y="93440"/>
                    <a:pt x="144209" y="74771"/>
                    <a:pt x="144209" y="58103"/>
                  </a:cubicBezTo>
                  <a:cubicBezTo>
                    <a:pt x="144209" y="30385"/>
                    <a:pt x="119444" y="6572"/>
                    <a:pt x="83820" y="6572"/>
                  </a:cubicBezTo>
                  <a:cubicBezTo>
                    <a:pt x="50483" y="6572"/>
                    <a:pt x="27051" y="26194"/>
                    <a:pt x="12668" y="52578"/>
                  </a:cubicBezTo>
                  <a:lnTo>
                    <a:pt x="6477" y="48959"/>
                  </a:lnTo>
                  <a:cubicBezTo>
                    <a:pt x="21812" y="20574"/>
                    <a:pt x="47244" y="0"/>
                    <a:pt x="84201" y="0"/>
                  </a:cubicBezTo>
                  <a:cubicBezTo>
                    <a:pt x="124396" y="0"/>
                    <a:pt x="151447" y="26099"/>
                    <a:pt x="151447" y="57436"/>
                  </a:cubicBezTo>
                  <a:lnTo>
                    <a:pt x="151447" y="58103"/>
                  </a:lnTo>
                  <a:cubicBezTo>
                    <a:pt x="151447" y="77724"/>
                    <a:pt x="145542" y="96012"/>
                    <a:pt x="107728" y="132493"/>
                  </a:cubicBezTo>
                  <a:lnTo>
                    <a:pt x="11716" y="225171"/>
                  </a:lnTo>
                  <a:lnTo>
                    <a:pt x="154686" y="225171"/>
                  </a:lnTo>
                  <a:lnTo>
                    <a:pt x="154686" y="231743"/>
                  </a:lnTo>
                  <a:lnTo>
                    <a:pt x="0" y="231743"/>
                  </a:lnTo>
                  <a:lnTo>
                    <a:pt x="0" y="227457"/>
                  </a:lnTo>
                  <a:close/>
                </a:path>
              </a:pathLst>
            </a:custGeom>
            <a:solidFill>
              <a:srgbClr val="002D5D"/>
            </a:solidFill>
            <a:ln w="0"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B247190F-20FE-EA6A-811E-17E451B9738F}"/>
                </a:ext>
              </a:extLst>
            </p:cNvPr>
            <p:cNvSpPr/>
            <p:nvPr/>
          </p:nvSpPr>
          <p:spPr>
            <a:xfrm>
              <a:off x="5311234" y="3448335"/>
              <a:ext cx="156686" cy="232505"/>
            </a:xfrm>
            <a:custGeom>
              <a:avLst/>
              <a:gdLst>
                <a:gd name="connsiteX0" fmla="*/ 95 w 156686"/>
                <a:gd name="connsiteY0" fmla="*/ 195834 h 232505"/>
                <a:gd name="connsiteX1" fmla="*/ 5620 w 156686"/>
                <a:gd name="connsiteY1" fmla="*/ 190976 h 232505"/>
                <a:gd name="connsiteX2" fmla="*/ 78391 w 156686"/>
                <a:gd name="connsiteY2" fmla="*/ 225933 h 232505"/>
                <a:gd name="connsiteX3" fmla="*/ 149543 w 156686"/>
                <a:gd name="connsiteY3" fmla="*/ 161258 h 232505"/>
                <a:gd name="connsiteX4" fmla="*/ 149543 w 156686"/>
                <a:gd name="connsiteY4" fmla="*/ 160592 h 232505"/>
                <a:gd name="connsiteX5" fmla="*/ 79724 w 156686"/>
                <a:gd name="connsiteY5" fmla="*/ 99536 h 232505"/>
                <a:gd name="connsiteX6" fmla="*/ 19050 w 156686"/>
                <a:gd name="connsiteY6" fmla="*/ 114871 h 232505"/>
                <a:gd name="connsiteX7" fmla="*/ 14764 w 156686"/>
                <a:gd name="connsiteY7" fmla="*/ 112586 h 232505"/>
                <a:gd name="connsiteX8" fmla="*/ 21622 w 156686"/>
                <a:gd name="connsiteY8" fmla="*/ 0 h 232505"/>
                <a:gd name="connsiteX9" fmla="*/ 143351 w 156686"/>
                <a:gd name="connsiteY9" fmla="*/ 0 h 232505"/>
                <a:gd name="connsiteX10" fmla="*/ 143351 w 156686"/>
                <a:gd name="connsiteY10" fmla="*/ 6572 h 232505"/>
                <a:gd name="connsiteX11" fmla="*/ 28099 w 156686"/>
                <a:gd name="connsiteY11" fmla="*/ 6572 h 232505"/>
                <a:gd name="connsiteX12" fmla="*/ 22193 w 156686"/>
                <a:gd name="connsiteY12" fmla="*/ 105823 h 232505"/>
                <a:gd name="connsiteX13" fmla="*/ 80296 w 156686"/>
                <a:gd name="connsiteY13" fmla="*/ 93059 h 232505"/>
                <a:gd name="connsiteX14" fmla="*/ 156686 w 156686"/>
                <a:gd name="connsiteY14" fmla="*/ 160306 h 232505"/>
                <a:gd name="connsiteX15" fmla="*/ 156686 w 156686"/>
                <a:gd name="connsiteY15" fmla="*/ 160972 h 232505"/>
                <a:gd name="connsiteX16" fmla="*/ 78010 w 156686"/>
                <a:gd name="connsiteY16" fmla="*/ 232505 h 232505"/>
                <a:gd name="connsiteX17" fmla="*/ 0 w 156686"/>
                <a:gd name="connsiteY17" fmla="*/ 195929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6686" h="232505">
                  <a:moveTo>
                    <a:pt x="95" y="195834"/>
                  </a:moveTo>
                  <a:lnTo>
                    <a:pt x="5620" y="190976"/>
                  </a:lnTo>
                  <a:cubicBezTo>
                    <a:pt x="21622" y="209931"/>
                    <a:pt x="48387" y="225933"/>
                    <a:pt x="78391" y="225933"/>
                  </a:cubicBezTo>
                  <a:cubicBezTo>
                    <a:pt x="120206" y="225933"/>
                    <a:pt x="149543" y="199168"/>
                    <a:pt x="149543" y="161258"/>
                  </a:cubicBezTo>
                  <a:lnTo>
                    <a:pt x="149543" y="160592"/>
                  </a:lnTo>
                  <a:cubicBezTo>
                    <a:pt x="149543" y="124015"/>
                    <a:pt x="118872" y="99536"/>
                    <a:pt x="79724" y="99536"/>
                  </a:cubicBezTo>
                  <a:cubicBezTo>
                    <a:pt x="61436" y="99536"/>
                    <a:pt x="40862" y="103156"/>
                    <a:pt x="19050" y="114871"/>
                  </a:cubicBezTo>
                  <a:lnTo>
                    <a:pt x="14764" y="112586"/>
                  </a:lnTo>
                  <a:lnTo>
                    <a:pt x="21622" y="0"/>
                  </a:lnTo>
                  <a:lnTo>
                    <a:pt x="143351" y="0"/>
                  </a:lnTo>
                  <a:lnTo>
                    <a:pt x="143351" y="6572"/>
                  </a:lnTo>
                  <a:lnTo>
                    <a:pt x="28099" y="6572"/>
                  </a:lnTo>
                  <a:lnTo>
                    <a:pt x="22193" y="105823"/>
                  </a:lnTo>
                  <a:cubicBezTo>
                    <a:pt x="40481" y="96965"/>
                    <a:pt x="59722" y="93059"/>
                    <a:pt x="80296" y="93059"/>
                  </a:cubicBezTo>
                  <a:cubicBezTo>
                    <a:pt x="123730" y="93059"/>
                    <a:pt x="156686" y="120110"/>
                    <a:pt x="156686" y="160306"/>
                  </a:cubicBezTo>
                  <a:lnTo>
                    <a:pt x="156686" y="160972"/>
                  </a:lnTo>
                  <a:cubicBezTo>
                    <a:pt x="156686" y="202787"/>
                    <a:pt x="124397" y="232505"/>
                    <a:pt x="78010" y="232505"/>
                  </a:cubicBezTo>
                  <a:cubicBezTo>
                    <a:pt x="46958" y="232505"/>
                    <a:pt x="16288" y="215837"/>
                    <a:pt x="0" y="195929"/>
                  </a:cubicBezTo>
                  <a:close/>
                </a:path>
              </a:pathLst>
            </a:custGeom>
            <a:solidFill>
              <a:srgbClr val="002D5D"/>
            </a:solidFill>
            <a:ln w="0"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FBA678EE-00B5-0B18-8828-B707210D4533}"/>
                </a:ext>
              </a:extLst>
            </p:cNvPr>
            <p:cNvSpPr/>
            <p:nvPr/>
          </p:nvSpPr>
          <p:spPr>
            <a:xfrm>
              <a:off x="5507735" y="3659885"/>
              <a:ext cx="14382" cy="43433"/>
            </a:xfrm>
            <a:custGeom>
              <a:avLst/>
              <a:gdLst>
                <a:gd name="connsiteX0" fmla="*/ 95 w 14382"/>
                <a:gd name="connsiteY0" fmla="*/ 39148 h 43433"/>
                <a:gd name="connsiteX1" fmla="*/ 8573 w 14382"/>
                <a:gd name="connsiteY1" fmla="*/ 16954 h 43433"/>
                <a:gd name="connsiteX2" fmla="*/ 2667 w 14382"/>
                <a:gd name="connsiteY2" fmla="*/ 16954 h 43433"/>
                <a:gd name="connsiteX3" fmla="*/ 2667 w 14382"/>
                <a:gd name="connsiteY3" fmla="*/ 0 h 43433"/>
                <a:gd name="connsiteX4" fmla="*/ 14383 w 14382"/>
                <a:gd name="connsiteY4" fmla="*/ 0 h 43433"/>
                <a:gd name="connsiteX5" fmla="*/ 14383 w 14382"/>
                <a:gd name="connsiteY5" fmla="*/ 15050 h 43433"/>
                <a:gd name="connsiteX6" fmla="*/ 2286 w 14382"/>
                <a:gd name="connsiteY6" fmla="*/ 43434 h 43433"/>
                <a:gd name="connsiteX7" fmla="*/ 0 w 14382"/>
                <a:gd name="connsiteY7" fmla="*/ 39148 h 4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82" h="43433">
                  <a:moveTo>
                    <a:pt x="95" y="39148"/>
                  </a:moveTo>
                  <a:cubicBezTo>
                    <a:pt x="7239" y="35909"/>
                    <a:pt x="8954" y="28670"/>
                    <a:pt x="8573" y="16954"/>
                  </a:cubicBezTo>
                  <a:lnTo>
                    <a:pt x="2667" y="16954"/>
                  </a:lnTo>
                  <a:lnTo>
                    <a:pt x="2667" y="0"/>
                  </a:lnTo>
                  <a:lnTo>
                    <a:pt x="14383" y="0"/>
                  </a:lnTo>
                  <a:lnTo>
                    <a:pt x="14383" y="15050"/>
                  </a:lnTo>
                  <a:cubicBezTo>
                    <a:pt x="14383" y="33623"/>
                    <a:pt x="10763" y="39910"/>
                    <a:pt x="2286" y="43434"/>
                  </a:cubicBezTo>
                  <a:lnTo>
                    <a:pt x="0" y="39148"/>
                  </a:lnTo>
                  <a:close/>
                </a:path>
              </a:pathLst>
            </a:custGeom>
            <a:solidFill>
              <a:srgbClr val="002D5D"/>
            </a:solidFill>
            <a:ln w="0"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370A9A3B-2C51-FCA3-2565-E4DD8D223A16}"/>
                </a:ext>
              </a:extLst>
            </p:cNvPr>
            <p:cNvSpPr/>
            <p:nvPr/>
          </p:nvSpPr>
          <p:spPr>
            <a:xfrm>
              <a:off x="5654039" y="3445001"/>
              <a:ext cx="154685" cy="231743"/>
            </a:xfrm>
            <a:custGeom>
              <a:avLst/>
              <a:gdLst>
                <a:gd name="connsiteX0" fmla="*/ 0 w 154685"/>
                <a:gd name="connsiteY0" fmla="*/ 227552 h 231743"/>
                <a:gd name="connsiteX1" fmla="*/ 103441 w 154685"/>
                <a:gd name="connsiteY1" fmla="*/ 127349 h 231743"/>
                <a:gd name="connsiteX2" fmla="*/ 144208 w 154685"/>
                <a:gd name="connsiteY2" fmla="*/ 58103 h 231743"/>
                <a:gd name="connsiteX3" fmla="*/ 83820 w 154685"/>
                <a:gd name="connsiteY3" fmla="*/ 6572 h 231743"/>
                <a:gd name="connsiteX4" fmla="*/ 12668 w 154685"/>
                <a:gd name="connsiteY4" fmla="*/ 52578 h 231743"/>
                <a:gd name="connsiteX5" fmla="*/ 6477 w 154685"/>
                <a:gd name="connsiteY5" fmla="*/ 48959 h 231743"/>
                <a:gd name="connsiteX6" fmla="*/ 84201 w 154685"/>
                <a:gd name="connsiteY6" fmla="*/ 0 h 231743"/>
                <a:gd name="connsiteX7" fmla="*/ 151447 w 154685"/>
                <a:gd name="connsiteY7" fmla="*/ 57436 h 231743"/>
                <a:gd name="connsiteX8" fmla="*/ 151447 w 154685"/>
                <a:gd name="connsiteY8" fmla="*/ 58103 h 231743"/>
                <a:gd name="connsiteX9" fmla="*/ 107728 w 154685"/>
                <a:gd name="connsiteY9" fmla="*/ 132493 h 231743"/>
                <a:gd name="connsiteX10" fmla="*/ 11716 w 154685"/>
                <a:gd name="connsiteY10" fmla="*/ 225171 h 231743"/>
                <a:gd name="connsiteX11" fmla="*/ 154686 w 154685"/>
                <a:gd name="connsiteY11" fmla="*/ 225171 h 231743"/>
                <a:gd name="connsiteX12" fmla="*/ 154686 w 154685"/>
                <a:gd name="connsiteY12" fmla="*/ 231743 h 231743"/>
                <a:gd name="connsiteX13" fmla="*/ 0 w 154685"/>
                <a:gd name="connsiteY13" fmla="*/ 231743 h 231743"/>
                <a:gd name="connsiteX14" fmla="*/ 0 w 154685"/>
                <a:gd name="connsiteY14" fmla="*/ 227457 h 231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4685" h="231743">
                  <a:moveTo>
                    <a:pt x="0" y="227552"/>
                  </a:moveTo>
                  <a:lnTo>
                    <a:pt x="103441" y="127349"/>
                  </a:lnTo>
                  <a:cubicBezTo>
                    <a:pt x="138684" y="93440"/>
                    <a:pt x="144208" y="74771"/>
                    <a:pt x="144208" y="58103"/>
                  </a:cubicBezTo>
                  <a:cubicBezTo>
                    <a:pt x="144208" y="30385"/>
                    <a:pt x="119444" y="6572"/>
                    <a:pt x="83820" y="6572"/>
                  </a:cubicBezTo>
                  <a:cubicBezTo>
                    <a:pt x="50482" y="6572"/>
                    <a:pt x="27051" y="26194"/>
                    <a:pt x="12668" y="52578"/>
                  </a:cubicBezTo>
                  <a:lnTo>
                    <a:pt x="6477" y="48959"/>
                  </a:lnTo>
                  <a:cubicBezTo>
                    <a:pt x="21812" y="20574"/>
                    <a:pt x="47244" y="0"/>
                    <a:pt x="84201" y="0"/>
                  </a:cubicBezTo>
                  <a:cubicBezTo>
                    <a:pt x="124396" y="0"/>
                    <a:pt x="151447" y="26099"/>
                    <a:pt x="151447" y="57436"/>
                  </a:cubicBezTo>
                  <a:lnTo>
                    <a:pt x="151447" y="58103"/>
                  </a:lnTo>
                  <a:cubicBezTo>
                    <a:pt x="151447" y="77724"/>
                    <a:pt x="145542" y="96012"/>
                    <a:pt x="107728" y="132493"/>
                  </a:cubicBezTo>
                  <a:lnTo>
                    <a:pt x="11716" y="225171"/>
                  </a:lnTo>
                  <a:lnTo>
                    <a:pt x="154686" y="225171"/>
                  </a:lnTo>
                  <a:lnTo>
                    <a:pt x="154686" y="231743"/>
                  </a:lnTo>
                  <a:lnTo>
                    <a:pt x="0" y="231743"/>
                  </a:lnTo>
                  <a:lnTo>
                    <a:pt x="0" y="227457"/>
                  </a:lnTo>
                  <a:close/>
                </a:path>
              </a:pathLst>
            </a:custGeom>
            <a:solidFill>
              <a:srgbClr val="002D5D"/>
            </a:solidFill>
            <a:ln w="0"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DDD547DC-4C07-D3A0-9B87-09131C8A0EF9}"/>
                </a:ext>
              </a:extLst>
            </p:cNvPr>
            <p:cNvSpPr/>
            <p:nvPr/>
          </p:nvSpPr>
          <p:spPr>
            <a:xfrm>
              <a:off x="5851778" y="3444429"/>
              <a:ext cx="186690" cy="236315"/>
            </a:xfrm>
            <a:custGeom>
              <a:avLst/>
              <a:gdLst>
                <a:gd name="connsiteX0" fmla="*/ 0 w 186690"/>
                <a:gd name="connsiteY0" fmla="*/ 118491 h 236315"/>
                <a:gd name="connsiteX1" fmla="*/ 0 w 186690"/>
                <a:gd name="connsiteY1" fmla="*/ 117824 h 236315"/>
                <a:gd name="connsiteX2" fmla="*/ 93345 w 186690"/>
                <a:gd name="connsiteY2" fmla="*/ 0 h 236315"/>
                <a:gd name="connsiteX3" fmla="*/ 186690 w 186690"/>
                <a:gd name="connsiteY3" fmla="*/ 117824 h 236315"/>
                <a:gd name="connsiteX4" fmla="*/ 186690 w 186690"/>
                <a:gd name="connsiteY4" fmla="*/ 118491 h 236315"/>
                <a:gd name="connsiteX5" fmla="*/ 93345 w 186690"/>
                <a:gd name="connsiteY5" fmla="*/ 236315 h 236315"/>
                <a:gd name="connsiteX6" fmla="*/ 0 w 186690"/>
                <a:gd name="connsiteY6" fmla="*/ 118491 h 236315"/>
                <a:gd name="connsiteX7" fmla="*/ 179547 w 186690"/>
                <a:gd name="connsiteY7" fmla="*/ 118777 h 236315"/>
                <a:gd name="connsiteX8" fmla="*/ 179547 w 186690"/>
                <a:gd name="connsiteY8" fmla="*/ 118110 h 236315"/>
                <a:gd name="connsiteX9" fmla="*/ 93059 w 186690"/>
                <a:gd name="connsiteY9" fmla="*/ 6477 h 236315"/>
                <a:gd name="connsiteX10" fmla="*/ 7239 w 186690"/>
                <a:gd name="connsiteY10" fmla="*/ 117443 h 236315"/>
                <a:gd name="connsiteX11" fmla="*/ 7239 w 186690"/>
                <a:gd name="connsiteY11" fmla="*/ 118110 h 236315"/>
                <a:gd name="connsiteX12" fmla="*/ 93726 w 186690"/>
                <a:gd name="connsiteY12" fmla="*/ 229743 h 236315"/>
                <a:gd name="connsiteX13" fmla="*/ 179547 w 186690"/>
                <a:gd name="connsiteY13" fmla="*/ 118777 h 236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690" h="236315">
                  <a:moveTo>
                    <a:pt x="0" y="118491"/>
                  </a:moveTo>
                  <a:lnTo>
                    <a:pt x="0" y="117824"/>
                  </a:lnTo>
                  <a:cubicBezTo>
                    <a:pt x="0" y="55436"/>
                    <a:pt x="33909" y="0"/>
                    <a:pt x="93345" y="0"/>
                  </a:cubicBezTo>
                  <a:cubicBezTo>
                    <a:pt x="152781" y="0"/>
                    <a:pt x="186690" y="55150"/>
                    <a:pt x="186690" y="117824"/>
                  </a:cubicBezTo>
                  <a:lnTo>
                    <a:pt x="186690" y="118491"/>
                  </a:lnTo>
                  <a:cubicBezTo>
                    <a:pt x="186690" y="180880"/>
                    <a:pt x="152781" y="236315"/>
                    <a:pt x="93345" y="236315"/>
                  </a:cubicBezTo>
                  <a:cubicBezTo>
                    <a:pt x="33909" y="236315"/>
                    <a:pt x="0" y="181166"/>
                    <a:pt x="0" y="118491"/>
                  </a:cubicBezTo>
                  <a:close/>
                  <a:moveTo>
                    <a:pt x="179547" y="118777"/>
                  </a:moveTo>
                  <a:lnTo>
                    <a:pt x="179547" y="118110"/>
                  </a:lnTo>
                  <a:cubicBezTo>
                    <a:pt x="179547" y="60008"/>
                    <a:pt x="148209" y="6477"/>
                    <a:pt x="93059" y="6477"/>
                  </a:cubicBezTo>
                  <a:cubicBezTo>
                    <a:pt x="37910" y="6477"/>
                    <a:pt x="7239" y="59055"/>
                    <a:pt x="7239" y="117443"/>
                  </a:cubicBezTo>
                  <a:lnTo>
                    <a:pt x="7239" y="118110"/>
                  </a:lnTo>
                  <a:cubicBezTo>
                    <a:pt x="7239" y="176213"/>
                    <a:pt x="38576" y="229743"/>
                    <a:pt x="93726" y="229743"/>
                  </a:cubicBezTo>
                  <a:cubicBezTo>
                    <a:pt x="148876" y="229743"/>
                    <a:pt x="179547" y="177165"/>
                    <a:pt x="179547" y="118777"/>
                  </a:cubicBezTo>
                  <a:close/>
                </a:path>
              </a:pathLst>
            </a:custGeom>
            <a:solidFill>
              <a:srgbClr val="002D5D"/>
            </a:solidFill>
            <a:ln w="0"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1F659E56-B476-1387-843F-08979199AA83}"/>
                </a:ext>
              </a:extLst>
            </p:cNvPr>
            <p:cNvSpPr/>
            <p:nvPr/>
          </p:nvSpPr>
          <p:spPr>
            <a:xfrm>
              <a:off x="6074092" y="3445001"/>
              <a:ext cx="154685" cy="231743"/>
            </a:xfrm>
            <a:custGeom>
              <a:avLst/>
              <a:gdLst>
                <a:gd name="connsiteX0" fmla="*/ 0 w 154685"/>
                <a:gd name="connsiteY0" fmla="*/ 227552 h 231743"/>
                <a:gd name="connsiteX1" fmla="*/ 103441 w 154685"/>
                <a:gd name="connsiteY1" fmla="*/ 127349 h 231743"/>
                <a:gd name="connsiteX2" fmla="*/ 144209 w 154685"/>
                <a:gd name="connsiteY2" fmla="*/ 58103 h 231743"/>
                <a:gd name="connsiteX3" fmla="*/ 83820 w 154685"/>
                <a:gd name="connsiteY3" fmla="*/ 6572 h 231743"/>
                <a:gd name="connsiteX4" fmla="*/ 12668 w 154685"/>
                <a:gd name="connsiteY4" fmla="*/ 52578 h 231743"/>
                <a:gd name="connsiteX5" fmla="*/ 6477 w 154685"/>
                <a:gd name="connsiteY5" fmla="*/ 48959 h 231743"/>
                <a:gd name="connsiteX6" fmla="*/ 84201 w 154685"/>
                <a:gd name="connsiteY6" fmla="*/ 0 h 231743"/>
                <a:gd name="connsiteX7" fmla="*/ 151447 w 154685"/>
                <a:gd name="connsiteY7" fmla="*/ 57436 h 231743"/>
                <a:gd name="connsiteX8" fmla="*/ 151447 w 154685"/>
                <a:gd name="connsiteY8" fmla="*/ 58103 h 231743"/>
                <a:gd name="connsiteX9" fmla="*/ 107728 w 154685"/>
                <a:gd name="connsiteY9" fmla="*/ 132493 h 231743"/>
                <a:gd name="connsiteX10" fmla="*/ 11716 w 154685"/>
                <a:gd name="connsiteY10" fmla="*/ 225171 h 231743"/>
                <a:gd name="connsiteX11" fmla="*/ 154686 w 154685"/>
                <a:gd name="connsiteY11" fmla="*/ 225171 h 231743"/>
                <a:gd name="connsiteX12" fmla="*/ 154686 w 154685"/>
                <a:gd name="connsiteY12" fmla="*/ 231743 h 231743"/>
                <a:gd name="connsiteX13" fmla="*/ 0 w 154685"/>
                <a:gd name="connsiteY13" fmla="*/ 231743 h 231743"/>
                <a:gd name="connsiteX14" fmla="*/ 0 w 154685"/>
                <a:gd name="connsiteY14" fmla="*/ 227457 h 231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4685" h="231743">
                  <a:moveTo>
                    <a:pt x="0" y="227552"/>
                  </a:moveTo>
                  <a:lnTo>
                    <a:pt x="103441" y="127349"/>
                  </a:lnTo>
                  <a:cubicBezTo>
                    <a:pt x="138684" y="93440"/>
                    <a:pt x="144209" y="74771"/>
                    <a:pt x="144209" y="58103"/>
                  </a:cubicBezTo>
                  <a:cubicBezTo>
                    <a:pt x="144209" y="30385"/>
                    <a:pt x="119443" y="6572"/>
                    <a:pt x="83820" y="6572"/>
                  </a:cubicBezTo>
                  <a:cubicBezTo>
                    <a:pt x="50482" y="6572"/>
                    <a:pt x="27051" y="26194"/>
                    <a:pt x="12668" y="52578"/>
                  </a:cubicBezTo>
                  <a:lnTo>
                    <a:pt x="6477" y="48959"/>
                  </a:lnTo>
                  <a:cubicBezTo>
                    <a:pt x="21812" y="20574"/>
                    <a:pt x="47244" y="0"/>
                    <a:pt x="84201" y="0"/>
                  </a:cubicBezTo>
                  <a:cubicBezTo>
                    <a:pt x="124396" y="0"/>
                    <a:pt x="151447" y="26099"/>
                    <a:pt x="151447" y="57436"/>
                  </a:cubicBezTo>
                  <a:lnTo>
                    <a:pt x="151447" y="58103"/>
                  </a:lnTo>
                  <a:cubicBezTo>
                    <a:pt x="151447" y="77724"/>
                    <a:pt x="145542" y="96012"/>
                    <a:pt x="107728" y="132493"/>
                  </a:cubicBezTo>
                  <a:lnTo>
                    <a:pt x="11716" y="225171"/>
                  </a:lnTo>
                  <a:lnTo>
                    <a:pt x="154686" y="225171"/>
                  </a:lnTo>
                  <a:lnTo>
                    <a:pt x="154686" y="231743"/>
                  </a:lnTo>
                  <a:lnTo>
                    <a:pt x="0" y="231743"/>
                  </a:lnTo>
                  <a:lnTo>
                    <a:pt x="0" y="227457"/>
                  </a:lnTo>
                  <a:close/>
                </a:path>
              </a:pathLst>
            </a:custGeom>
            <a:solidFill>
              <a:srgbClr val="002D5D"/>
            </a:solidFill>
            <a:ln w="0"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64C9B980-7855-A1C1-E158-91068950B301}"/>
                </a:ext>
              </a:extLst>
            </p:cNvPr>
            <p:cNvSpPr/>
            <p:nvPr/>
          </p:nvSpPr>
          <p:spPr>
            <a:xfrm>
              <a:off x="6251256" y="3446620"/>
              <a:ext cx="180879" cy="230124"/>
            </a:xfrm>
            <a:custGeom>
              <a:avLst/>
              <a:gdLst>
                <a:gd name="connsiteX0" fmla="*/ 136493 w 180879"/>
                <a:gd name="connsiteY0" fmla="*/ 170402 h 230124"/>
                <a:gd name="connsiteX1" fmla="*/ 2000 w 180879"/>
                <a:gd name="connsiteY1" fmla="*/ 170402 h 230124"/>
                <a:gd name="connsiteX2" fmla="*/ 0 w 180879"/>
                <a:gd name="connsiteY2" fmla="*/ 166116 h 230124"/>
                <a:gd name="connsiteX3" fmla="*/ 137446 w 180879"/>
                <a:gd name="connsiteY3" fmla="*/ 0 h 230124"/>
                <a:gd name="connsiteX4" fmla="*/ 143351 w 180879"/>
                <a:gd name="connsiteY4" fmla="*/ 0 h 230124"/>
                <a:gd name="connsiteX5" fmla="*/ 143351 w 180879"/>
                <a:gd name="connsiteY5" fmla="*/ 163830 h 230124"/>
                <a:gd name="connsiteX6" fmla="*/ 180880 w 180879"/>
                <a:gd name="connsiteY6" fmla="*/ 163830 h 230124"/>
                <a:gd name="connsiteX7" fmla="*/ 180880 w 180879"/>
                <a:gd name="connsiteY7" fmla="*/ 170402 h 230124"/>
                <a:gd name="connsiteX8" fmla="*/ 143351 w 180879"/>
                <a:gd name="connsiteY8" fmla="*/ 170402 h 230124"/>
                <a:gd name="connsiteX9" fmla="*/ 143351 w 180879"/>
                <a:gd name="connsiteY9" fmla="*/ 230124 h 230124"/>
                <a:gd name="connsiteX10" fmla="*/ 136493 w 180879"/>
                <a:gd name="connsiteY10" fmla="*/ 230124 h 230124"/>
                <a:gd name="connsiteX11" fmla="*/ 136493 w 180879"/>
                <a:gd name="connsiteY11" fmla="*/ 170402 h 230124"/>
                <a:gd name="connsiteX12" fmla="*/ 136493 w 180879"/>
                <a:gd name="connsiteY12" fmla="*/ 163925 h 230124"/>
                <a:gd name="connsiteX13" fmla="*/ 136493 w 180879"/>
                <a:gd name="connsiteY13" fmla="*/ 11144 h 230124"/>
                <a:gd name="connsiteX14" fmla="*/ 10192 w 180879"/>
                <a:gd name="connsiteY14" fmla="*/ 163925 h 230124"/>
                <a:gd name="connsiteX15" fmla="*/ 136493 w 180879"/>
                <a:gd name="connsiteY15" fmla="*/ 163925 h 23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0879" h="230124">
                  <a:moveTo>
                    <a:pt x="136493" y="170402"/>
                  </a:moveTo>
                  <a:lnTo>
                    <a:pt x="2000" y="170402"/>
                  </a:lnTo>
                  <a:lnTo>
                    <a:pt x="0" y="166116"/>
                  </a:lnTo>
                  <a:lnTo>
                    <a:pt x="137446" y="0"/>
                  </a:lnTo>
                  <a:lnTo>
                    <a:pt x="143351" y="0"/>
                  </a:lnTo>
                  <a:lnTo>
                    <a:pt x="143351" y="163830"/>
                  </a:lnTo>
                  <a:lnTo>
                    <a:pt x="180880" y="163830"/>
                  </a:lnTo>
                  <a:lnTo>
                    <a:pt x="180880" y="170402"/>
                  </a:lnTo>
                  <a:lnTo>
                    <a:pt x="143351" y="170402"/>
                  </a:lnTo>
                  <a:lnTo>
                    <a:pt x="143351" y="230124"/>
                  </a:lnTo>
                  <a:lnTo>
                    <a:pt x="136493" y="230124"/>
                  </a:lnTo>
                  <a:lnTo>
                    <a:pt x="136493" y="170402"/>
                  </a:lnTo>
                  <a:close/>
                  <a:moveTo>
                    <a:pt x="136493" y="163925"/>
                  </a:moveTo>
                  <a:lnTo>
                    <a:pt x="136493" y="11144"/>
                  </a:lnTo>
                  <a:lnTo>
                    <a:pt x="10192" y="163925"/>
                  </a:lnTo>
                  <a:lnTo>
                    <a:pt x="136493" y="163925"/>
                  </a:lnTo>
                  <a:close/>
                </a:path>
              </a:pathLst>
            </a:custGeom>
            <a:solidFill>
              <a:srgbClr val="002D5D"/>
            </a:solidFill>
            <a:ln w="0" cap="flat">
              <a:noFill/>
              <a:prstDash val="solid"/>
              <a:miter/>
            </a:ln>
          </p:spPr>
          <p:txBody>
            <a:bodyPr rtlCol="0" anchor="ctr"/>
            <a:lstStyle/>
            <a:p>
              <a:endParaRPr lang="en-US"/>
            </a:p>
          </p:txBody>
        </p:sp>
        <p:grpSp>
          <p:nvGrpSpPr>
            <p:cNvPr id="76" name="Graphic 6">
              <a:extLst>
                <a:ext uri="{FF2B5EF4-FFF2-40B4-BE49-F238E27FC236}">
                  <a16:creationId xmlns:a16="http://schemas.microsoft.com/office/drawing/2014/main" id="{D976DAAF-275B-E916-6D4C-67FA79FD588E}"/>
                </a:ext>
              </a:extLst>
            </p:cNvPr>
            <p:cNvGrpSpPr/>
            <p:nvPr/>
          </p:nvGrpSpPr>
          <p:grpSpPr>
            <a:xfrm>
              <a:off x="1492386" y="1109691"/>
              <a:ext cx="686507" cy="586442"/>
              <a:chOff x="1492386" y="1109691"/>
              <a:chExt cx="686507" cy="586442"/>
            </a:xfrm>
          </p:grpSpPr>
          <p:sp>
            <p:nvSpPr>
              <p:cNvPr id="77" name="Freeform: Shape 76">
                <a:extLst>
                  <a:ext uri="{FF2B5EF4-FFF2-40B4-BE49-F238E27FC236}">
                    <a16:creationId xmlns:a16="http://schemas.microsoft.com/office/drawing/2014/main" id="{5DED6D3E-0B23-E6BD-2518-35C1E3FCAF9B}"/>
                  </a:ext>
                </a:extLst>
              </p:cNvPr>
              <p:cNvSpPr/>
              <p:nvPr/>
            </p:nvSpPr>
            <p:spPr>
              <a:xfrm>
                <a:off x="2003246" y="1109691"/>
                <a:ext cx="175647" cy="173962"/>
              </a:xfrm>
              <a:custGeom>
                <a:avLst/>
                <a:gdLst>
                  <a:gd name="connsiteX0" fmla="*/ 150451 w 175647"/>
                  <a:gd name="connsiteY0" fmla="*/ 146846 h 173962"/>
                  <a:gd name="connsiteX1" fmla="*/ 149403 w 175647"/>
                  <a:gd name="connsiteY1" fmla="*/ 23878 h 173962"/>
                  <a:gd name="connsiteX2" fmla="*/ 25197 w 175647"/>
                  <a:gd name="connsiteY2" fmla="*/ 27117 h 173962"/>
                  <a:gd name="connsiteX3" fmla="*/ 26245 w 175647"/>
                  <a:gd name="connsiteY3" fmla="*/ 150085 h 173962"/>
                  <a:gd name="connsiteX4" fmla="*/ 150451 w 175647"/>
                  <a:gd name="connsiteY4" fmla="*/ 146846 h 173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647" h="173962">
                    <a:moveTo>
                      <a:pt x="150451" y="146846"/>
                    </a:moveTo>
                    <a:cubicBezTo>
                      <a:pt x="184455" y="111985"/>
                      <a:pt x="183979" y="56930"/>
                      <a:pt x="149403" y="23878"/>
                    </a:cubicBezTo>
                    <a:cubicBezTo>
                      <a:pt x="114827" y="-9173"/>
                      <a:pt x="59201" y="-7745"/>
                      <a:pt x="25197" y="27117"/>
                    </a:cubicBezTo>
                    <a:cubicBezTo>
                      <a:pt x="-8807" y="61978"/>
                      <a:pt x="-8331" y="117033"/>
                      <a:pt x="26245" y="150085"/>
                    </a:cubicBezTo>
                    <a:cubicBezTo>
                      <a:pt x="60820" y="183136"/>
                      <a:pt x="116446" y="181708"/>
                      <a:pt x="150451" y="146846"/>
                    </a:cubicBezTo>
                  </a:path>
                </a:pathLst>
              </a:custGeom>
              <a:solidFill>
                <a:srgbClr val="0071CE"/>
              </a:solidFill>
              <a:ln w="0"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F99D3B57-6623-AE4B-97BE-6C602574B413}"/>
                  </a:ext>
                </a:extLst>
              </p:cNvPr>
              <p:cNvSpPr/>
              <p:nvPr/>
            </p:nvSpPr>
            <p:spPr>
              <a:xfrm>
                <a:off x="1492386" y="1451782"/>
                <a:ext cx="250307" cy="244352"/>
              </a:xfrm>
              <a:custGeom>
                <a:avLst/>
                <a:gdLst>
                  <a:gd name="connsiteX0" fmla="*/ 167249 w 250307"/>
                  <a:gd name="connsiteY0" fmla="*/ 7638 h 244352"/>
                  <a:gd name="connsiteX1" fmla="*/ 7324 w 250307"/>
                  <a:gd name="connsiteY1" fmla="*/ 79742 h 244352"/>
                  <a:gd name="connsiteX2" fmla="*/ 83048 w 250307"/>
                  <a:gd name="connsiteY2" fmla="*/ 236714 h 244352"/>
                  <a:gd name="connsiteX3" fmla="*/ 242972 w 250307"/>
                  <a:gd name="connsiteY3" fmla="*/ 164610 h 244352"/>
                  <a:gd name="connsiteX4" fmla="*/ 167344 w 250307"/>
                  <a:gd name="connsiteY4" fmla="*/ 7638 h 244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307" h="244352">
                    <a:moveTo>
                      <a:pt x="167249" y="7638"/>
                    </a:moveTo>
                    <a:cubicBezTo>
                      <a:pt x="102193" y="-15794"/>
                      <a:pt x="30565" y="16496"/>
                      <a:pt x="7324" y="79742"/>
                    </a:cubicBezTo>
                    <a:cubicBezTo>
                      <a:pt x="-15917" y="142988"/>
                      <a:pt x="17992" y="213283"/>
                      <a:pt x="83048" y="236714"/>
                    </a:cubicBezTo>
                    <a:cubicBezTo>
                      <a:pt x="148103" y="260146"/>
                      <a:pt x="219731" y="227856"/>
                      <a:pt x="242972" y="164610"/>
                    </a:cubicBezTo>
                    <a:cubicBezTo>
                      <a:pt x="266213" y="101364"/>
                      <a:pt x="232400" y="31069"/>
                      <a:pt x="167344" y="7638"/>
                    </a:cubicBezTo>
                  </a:path>
                </a:pathLst>
              </a:custGeom>
              <a:solidFill>
                <a:srgbClr val="E9AA22"/>
              </a:solidFill>
              <a:ln w="0"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8CD6A2B4-2AAD-B3E9-26A0-B01A99327CD4}"/>
                  </a:ext>
                </a:extLst>
              </p:cNvPr>
              <p:cNvSpPr/>
              <p:nvPr/>
            </p:nvSpPr>
            <p:spPr>
              <a:xfrm>
                <a:off x="1744308" y="1295061"/>
                <a:ext cx="341194" cy="333193"/>
              </a:xfrm>
              <a:custGeom>
                <a:avLst/>
                <a:gdLst>
                  <a:gd name="connsiteX0" fmla="*/ 228033 w 341194"/>
                  <a:gd name="connsiteY0" fmla="*/ 10435 h 333193"/>
                  <a:gd name="connsiteX1" fmla="*/ 10006 w 341194"/>
                  <a:gd name="connsiteY1" fmla="*/ 108733 h 333193"/>
                  <a:gd name="connsiteX2" fmla="*/ 113162 w 341194"/>
                  <a:gd name="connsiteY2" fmla="*/ 322759 h 333193"/>
                  <a:gd name="connsiteX3" fmla="*/ 331189 w 341194"/>
                  <a:gd name="connsiteY3" fmla="*/ 224461 h 333193"/>
                  <a:gd name="connsiteX4" fmla="*/ 228033 w 341194"/>
                  <a:gd name="connsiteY4" fmla="*/ 10435 h 333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194" h="333193">
                    <a:moveTo>
                      <a:pt x="228033" y="10435"/>
                    </a:moveTo>
                    <a:cubicBezTo>
                      <a:pt x="139355" y="-21569"/>
                      <a:pt x="41724" y="22531"/>
                      <a:pt x="10006" y="108733"/>
                    </a:cubicBezTo>
                    <a:cubicBezTo>
                      <a:pt x="-21712" y="195029"/>
                      <a:pt x="24484" y="290851"/>
                      <a:pt x="113162" y="322759"/>
                    </a:cubicBezTo>
                    <a:cubicBezTo>
                      <a:pt x="201839" y="354763"/>
                      <a:pt x="299471" y="310663"/>
                      <a:pt x="331189" y="224461"/>
                    </a:cubicBezTo>
                    <a:cubicBezTo>
                      <a:pt x="362907" y="138165"/>
                      <a:pt x="316711" y="42343"/>
                      <a:pt x="228033" y="10435"/>
                    </a:cubicBezTo>
                  </a:path>
                </a:pathLst>
              </a:custGeom>
              <a:solidFill>
                <a:srgbClr val="C1D32F"/>
              </a:solidFill>
              <a:ln w="0"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9442199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1547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7E76AEE3-E3F3-2CE6-8797-94D5EED23A97}"/>
              </a:ext>
            </a:extLst>
          </p:cNvPr>
          <p:cNvSpPr/>
          <p:nvPr userDrawn="1"/>
        </p:nvSpPr>
        <p:spPr>
          <a:xfrm rot="5400000" flipH="1" flipV="1">
            <a:off x="2844396" y="-2844190"/>
            <a:ext cx="1199944" cy="6888736"/>
          </a:xfrm>
          <a:prstGeom prst="round2DiagRect">
            <a:avLst>
              <a:gd name="adj1" fmla="val 50000"/>
              <a:gd name="adj2" fmla="val 0"/>
            </a:avLst>
          </a:prstGeom>
          <a:solidFill>
            <a:srgbClr val="00A8E2"/>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2" name="Title 1">
            <a:extLst>
              <a:ext uri="{FF2B5EF4-FFF2-40B4-BE49-F238E27FC236}">
                <a16:creationId xmlns:a16="http://schemas.microsoft.com/office/drawing/2014/main" id="{DCE0DAC4-62B6-B15D-7B8A-924D13BC49A1}"/>
              </a:ext>
            </a:extLst>
          </p:cNvPr>
          <p:cNvSpPr>
            <a:spLocks noGrp="1"/>
          </p:cNvSpPr>
          <p:nvPr>
            <p:ph type="title" hasCustomPrompt="1"/>
          </p:nvPr>
        </p:nvSpPr>
        <p:spPr>
          <a:xfrm>
            <a:off x="457200" y="157397"/>
            <a:ext cx="5751421" cy="951875"/>
          </a:xfrm>
        </p:spPr>
        <p:txBody>
          <a:bodyPr anchor="ctr"/>
          <a:lstStyle>
            <a:lvl1pPr>
              <a:defRPr sz="3200">
                <a:solidFill>
                  <a:schemeClr val="tx2"/>
                </a:solidFill>
              </a:defRPr>
            </a:lvl1pPr>
          </a:lstStyle>
          <a:p>
            <a:r>
              <a:rPr lang="en-US" dirty="0"/>
              <a:t>Agenda — Aptos Black, 36 pt.</a:t>
            </a:r>
          </a:p>
        </p:txBody>
      </p:sp>
      <p:sp>
        <p:nvSpPr>
          <p:cNvPr id="7" name="Text Placeholder 6">
            <a:extLst>
              <a:ext uri="{FF2B5EF4-FFF2-40B4-BE49-F238E27FC236}">
                <a16:creationId xmlns:a16="http://schemas.microsoft.com/office/drawing/2014/main" id="{0C47B0B0-ACFD-C8B5-7344-6D61C9AF6161}"/>
              </a:ext>
            </a:extLst>
          </p:cNvPr>
          <p:cNvSpPr>
            <a:spLocks noGrp="1"/>
          </p:cNvSpPr>
          <p:nvPr>
            <p:ph type="body" sz="quarter" idx="11" hasCustomPrompt="1"/>
          </p:nvPr>
        </p:nvSpPr>
        <p:spPr>
          <a:xfrm>
            <a:off x="457200" y="1503363"/>
            <a:ext cx="6386513" cy="2898775"/>
          </a:xfrm>
          <a:prstGeom prst="rect">
            <a:avLst/>
          </a:prstGeom>
        </p:spPr>
        <p:txBody>
          <a:bodyPr/>
          <a:lstStyle>
            <a:lvl1pPr marL="284163" indent="-284163">
              <a:spcAft>
                <a:spcPts val="1200"/>
              </a:spcAft>
              <a:buFont typeface="+mj-lt"/>
              <a:buAutoNum type="arabicPeriod"/>
              <a:defRPr sz="2000" b="0" i="0">
                <a:solidFill>
                  <a:srgbClr val="000000"/>
                </a:solidFill>
                <a:latin typeface="+mn-lt"/>
                <a:cs typeface="Aptos Regular" pitchFamily="50" charset="0"/>
              </a:defRPr>
            </a:lvl1pPr>
            <a:lvl2pPr>
              <a:spcAft>
                <a:spcPts val="1200"/>
              </a:spcAft>
              <a:defRPr sz="1600">
                <a:solidFill>
                  <a:schemeClr val="tx1"/>
                </a:solidFill>
                <a:latin typeface="Aptos Regular" pitchFamily="50" charset="0"/>
                <a:cs typeface="Aptos Regular" pitchFamily="50" charset="0"/>
              </a:defRPr>
            </a:lvl2pPr>
            <a:lvl3pPr>
              <a:spcAft>
                <a:spcPts val="1200"/>
              </a:spcAft>
              <a:defRPr sz="1600">
                <a:solidFill>
                  <a:schemeClr val="tx1"/>
                </a:solidFill>
                <a:latin typeface="Aptos Regular" pitchFamily="50" charset="0"/>
                <a:cs typeface="Aptos Regular" pitchFamily="50" charset="0"/>
              </a:defRPr>
            </a:lvl3pPr>
            <a:lvl4pPr>
              <a:spcAft>
                <a:spcPts val="1200"/>
              </a:spcAft>
              <a:defRPr sz="1600">
                <a:solidFill>
                  <a:schemeClr val="tx1"/>
                </a:solidFill>
                <a:latin typeface="Aptos Regular" pitchFamily="50" charset="0"/>
                <a:cs typeface="Aptos Regular" pitchFamily="50" charset="0"/>
              </a:defRPr>
            </a:lvl4pPr>
            <a:lvl5pPr>
              <a:spcAft>
                <a:spcPts val="1200"/>
              </a:spcAft>
              <a:defRPr sz="1600">
                <a:solidFill>
                  <a:schemeClr val="tx1"/>
                </a:solidFill>
                <a:latin typeface="Aptos Regular" pitchFamily="50" charset="0"/>
                <a:cs typeface="Aptos Regular" pitchFamily="50" charset="0"/>
              </a:defRPr>
            </a:lvl5pPr>
          </a:lstStyle>
          <a:p>
            <a:pPr lvl="0"/>
            <a:r>
              <a:rPr lang="en-US"/>
              <a:t>Agenda copy — Aptos, 20 pt.</a:t>
            </a:r>
          </a:p>
        </p:txBody>
      </p:sp>
    </p:spTree>
    <p:extLst>
      <p:ext uri="{BB962C8B-B14F-4D97-AF65-F5344CB8AC3E}">
        <p14:creationId xmlns:p14="http://schemas.microsoft.com/office/powerpoint/2010/main" val="3650856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B13676A8-DE12-F2FD-E970-89EDCE9A46F8}"/>
              </a:ext>
            </a:extLst>
          </p:cNvPr>
          <p:cNvSpPr>
            <a:spLocks noGrp="1"/>
          </p:cNvSpPr>
          <p:nvPr>
            <p:ph type="body" sz="quarter" idx="13" hasCustomPrompt="1"/>
          </p:nvPr>
        </p:nvSpPr>
        <p:spPr>
          <a:xfrm>
            <a:off x="457200" y="733266"/>
            <a:ext cx="7918663" cy="413942"/>
          </a:xfrm>
          <a:prstGeom prst="rect">
            <a:avLst/>
          </a:prstGeom>
        </p:spPr>
        <p:txBody>
          <a:bodyPr>
            <a:noAutofit/>
          </a:bodyPr>
          <a:lstStyle>
            <a:lvl1pPr marL="0" indent="0">
              <a:spcBef>
                <a:spcPts val="0"/>
              </a:spcBef>
              <a:spcAft>
                <a:spcPts val="0"/>
              </a:spcAft>
              <a:buNone/>
              <a:defRPr sz="1800" b="1" i="0">
                <a:solidFill>
                  <a:schemeClr val="accent3"/>
                </a:solidFill>
                <a:latin typeface="+mn-lt"/>
                <a:cs typeface="Aptos Regular" pitchFamily="50" charset="0"/>
              </a:defRPr>
            </a:lvl1pPr>
            <a:lvl2pPr marL="0" indent="0">
              <a:buNone/>
              <a:defRPr sz="1600">
                <a:solidFill>
                  <a:schemeClr val="tx1"/>
                </a:solidFill>
                <a:latin typeface="Aptos Regular" pitchFamily="50" charset="0"/>
                <a:cs typeface="Aptos Regular" pitchFamily="50" charset="0"/>
              </a:defRPr>
            </a:lvl2pPr>
            <a:lvl3pPr marL="0" indent="0">
              <a:buNone/>
              <a:defRPr sz="1600">
                <a:solidFill>
                  <a:schemeClr val="tx1"/>
                </a:solidFill>
                <a:latin typeface="Aptos Regular" pitchFamily="50" charset="0"/>
                <a:cs typeface="Aptos Regular" pitchFamily="50" charset="0"/>
              </a:defRPr>
            </a:lvl3pPr>
            <a:lvl4pPr marL="0" indent="0">
              <a:buNone/>
              <a:defRPr sz="1600">
                <a:solidFill>
                  <a:schemeClr val="tx1"/>
                </a:solidFill>
                <a:latin typeface="Aptos Regular" pitchFamily="50" charset="0"/>
                <a:cs typeface="Aptos Regular" pitchFamily="50" charset="0"/>
              </a:defRPr>
            </a:lvl4pPr>
            <a:lvl5pPr marL="0" indent="0">
              <a:buNone/>
              <a:defRPr sz="1600">
                <a:solidFill>
                  <a:schemeClr val="tx1"/>
                </a:solidFill>
                <a:latin typeface="Aptos Regular" pitchFamily="50" charset="0"/>
                <a:cs typeface="Aptos Regular" pitchFamily="50" charset="0"/>
              </a:defRPr>
            </a:lvl5pPr>
          </a:lstStyle>
          <a:p>
            <a:pPr lvl="0"/>
            <a:r>
              <a:rPr lang="en-US"/>
              <a:t>Subhead — Aptos (Bold), 18 pt.</a:t>
            </a:r>
          </a:p>
        </p:txBody>
      </p:sp>
      <p:sp>
        <p:nvSpPr>
          <p:cNvPr id="2" name="Title 1"/>
          <p:cNvSpPr>
            <a:spLocks noGrp="1"/>
          </p:cNvSpPr>
          <p:nvPr>
            <p:ph type="title" hasCustomPrompt="1"/>
          </p:nvPr>
        </p:nvSpPr>
        <p:spPr>
          <a:xfrm>
            <a:off x="457200" y="294719"/>
            <a:ext cx="7918663" cy="413942"/>
          </a:xfrm>
          <a:prstGeom prst="rect">
            <a:avLst/>
          </a:prstGeom>
        </p:spPr>
        <p:txBody>
          <a:bodyPr anchor="t">
            <a:noAutofit/>
          </a:bodyPr>
          <a:lstStyle>
            <a:lvl1pPr>
              <a:defRPr>
                <a:solidFill>
                  <a:schemeClr val="tx2"/>
                </a:solidFill>
              </a:defRPr>
            </a:lvl1pPr>
          </a:lstStyle>
          <a:p>
            <a:r>
              <a:rPr lang="en-US"/>
              <a:t>One-line headline — Aptos Black, 26 pt.</a:t>
            </a:r>
          </a:p>
        </p:txBody>
      </p:sp>
      <p:sp>
        <p:nvSpPr>
          <p:cNvPr id="4" name="Rectangle 3">
            <a:extLst>
              <a:ext uri="{FF2B5EF4-FFF2-40B4-BE49-F238E27FC236}">
                <a16:creationId xmlns:a16="http://schemas.microsoft.com/office/drawing/2014/main" id="{976A4BB2-32DC-0530-05B0-0FDF927FF72C}"/>
              </a:ext>
            </a:extLst>
          </p:cNvPr>
          <p:cNvSpPr/>
          <p:nvPr userDrawn="1"/>
        </p:nvSpPr>
        <p:spPr>
          <a:xfrm>
            <a:off x="0" y="0"/>
            <a:ext cx="118872"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7" name="Content Placeholder 6">
            <a:extLst>
              <a:ext uri="{FF2B5EF4-FFF2-40B4-BE49-F238E27FC236}">
                <a16:creationId xmlns:a16="http://schemas.microsoft.com/office/drawing/2014/main" id="{AE4D96DB-E052-96AC-6243-3B1827A43476}"/>
              </a:ext>
            </a:extLst>
          </p:cNvPr>
          <p:cNvSpPr>
            <a:spLocks noGrp="1"/>
          </p:cNvSpPr>
          <p:nvPr>
            <p:ph sz="quarter" idx="14" hasCustomPrompt="1"/>
          </p:nvPr>
        </p:nvSpPr>
        <p:spPr>
          <a:xfrm>
            <a:off x="457200" y="1359244"/>
            <a:ext cx="7918704" cy="3075596"/>
          </a:xfrm>
        </p:spPr>
        <p:txBody>
          <a:bodyPr/>
          <a:lstStyle>
            <a:lvl1pPr marL="118872" indent="-118872">
              <a:buFont typeface="Arial" panose="020B0604020202020204" pitchFamily="34" charset="0"/>
              <a:buChar char="•"/>
              <a:defRPr/>
            </a:lvl1pPr>
          </a:lstStyle>
          <a:p>
            <a:pPr lvl="0"/>
            <a:r>
              <a:rPr lang="en-US"/>
              <a:t>Body copy — Aptos, 14 pt.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7012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4" name="Text Placeholder 12">
            <a:extLst>
              <a:ext uri="{FF2B5EF4-FFF2-40B4-BE49-F238E27FC236}">
                <a16:creationId xmlns:a16="http://schemas.microsoft.com/office/drawing/2014/main" id="{9D41E8B4-7BA6-DB30-A34F-706421182EA6}"/>
              </a:ext>
            </a:extLst>
          </p:cNvPr>
          <p:cNvSpPr>
            <a:spLocks noGrp="1"/>
          </p:cNvSpPr>
          <p:nvPr>
            <p:ph type="body" sz="quarter" idx="13" hasCustomPrompt="1"/>
          </p:nvPr>
        </p:nvSpPr>
        <p:spPr>
          <a:xfrm>
            <a:off x="457200" y="1071797"/>
            <a:ext cx="7918663" cy="416398"/>
          </a:xfrm>
          <a:prstGeom prst="rect">
            <a:avLst/>
          </a:prstGeom>
        </p:spPr>
        <p:txBody>
          <a:bodyPr>
            <a:noAutofit/>
          </a:bodyPr>
          <a:lstStyle>
            <a:lvl1pPr marL="0" indent="0">
              <a:spcBef>
                <a:spcPts val="0"/>
              </a:spcBef>
              <a:spcAft>
                <a:spcPts val="0"/>
              </a:spcAft>
              <a:buNone/>
              <a:defRPr sz="1800" b="1" i="0">
                <a:solidFill>
                  <a:schemeClr val="accent3"/>
                </a:solidFill>
                <a:latin typeface="+mn-lt"/>
                <a:cs typeface="Aptos Regular" pitchFamily="50" charset="0"/>
              </a:defRPr>
            </a:lvl1pPr>
            <a:lvl2pPr marL="0" indent="0">
              <a:buNone/>
              <a:defRPr sz="1600">
                <a:solidFill>
                  <a:schemeClr val="tx1"/>
                </a:solidFill>
                <a:latin typeface="Aptos Regular" pitchFamily="50" charset="0"/>
                <a:cs typeface="Aptos Regular" pitchFamily="50" charset="0"/>
              </a:defRPr>
            </a:lvl2pPr>
            <a:lvl3pPr marL="0" indent="0">
              <a:buNone/>
              <a:defRPr sz="1600">
                <a:solidFill>
                  <a:schemeClr val="tx1"/>
                </a:solidFill>
                <a:latin typeface="Aptos Regular" pitchFamily="50" charset="0"/>
                <a:cs typeface="Aptos Regular" pitchFamily="50" charset="0"/>
              </a:defRPr>
            </a:lvl3pPr>
            <a:lvl4pPr marL="0" indent="0">
              <a:buNone/>
              <a:defRPr sz="1600">
                <a:solidFill>
                  <a:schemeClr val="tx1"/>
                </a:solidFill>
                <a:latin typeface="Aptos Regular" pitchFamily="50" charset="0"/>
                <a:cs typeface="Aptos Regular" pitchFamily="50" charset="0"/>
              </a:defRPr>
            </a:lvl4pPr>
            <a:lvl5pPr marL="0" indent="0">
              <a:buNone/>
              <a:defRPr sz="1600">
                <a:solidFill>
                  <a:schemeClr val="tx1"/>
                </a:solidFill>
                <a:latin typeface="Aptos Regular" pitchFamily="50" charset="0"/>
                <a:cs typeface="Aptos Regular" pitchFamily="50" charset="0"/>
              </a:defRPr>
            </a:lvl5pPr>
          </a:lstStyle>
          <a:p>
            <a:pPr lvl="0"/>
            <a:r>
              <a:rPr lang="en-US" dirty="0"/>
              <a:t>Subhead — Aptos (Bold), 18 pt.</a:t>
            </a:r>
          </a:p>
        </p:txBody>
      </p:sp>
      <p:sp>
        <p:nvSpPr>
          <p:cNvPr id="5" name="Title 1">
            <a:extLst>
              <a:ext uri="{FF2B5EF4-FFF2-40B4-BE49-F238E27FC236}">
                <a16:creationId xmlns:a16="http://schemas.microsoft.com/office/drawing/2014/main" id="{B5A361ED-E400-6967-52AD-E636ED3DF87A}"/>
              </a:ext>
            </a:extLst>
          </p:cNvPr>
          <p:cNvSpPr>
            <a:spLocks noGrp="1"/>
          </p:cNvSpPr>
          <p:nvPr>
            <p:ph type="title" hasCustomPrompt="1"/>
          </p:nvPr>
        </p:nvSpPr>
        <p:spPr>
          <a:xfrm>
            <a:off x="457200" y="294718"/>
            <a:ext cx="7918663" cy="777079"/>
          </a:xfrm>
          <a:prstGeom prst="rect">
            <a:avLst/>
          </a:prstGeom>
        </p:spPr>
        <p:txBody>
          <a:bodyPr anchor="t">
            <a:noAutofit/>
          </a:bodyPr>
          <a:lstStyle>
            <a:lvl1pPr>
              <a:defRPr>
                <a:solidFill>
                  <a:schemeClr val="tx2"/>
                </a:solidFill>
              </a:defRPr>
            </a:lvl1pPr>
          </a:lstStyle>
          <a:p>
            <a:r>
              <a:rPr lang="en-US" dirty="0"/>
              <a:t>Two-line headline — </a:t>
            </a:r>
            <a:br>
              <a:rPr lang="en-US" dirty="0"/>
            </a:br>
            <a:r>
              <a:rPr lang="en-US" dirty="0"/>
              <a:t>Aptos Black, 26 pt.</a:t>
            </a:r>
          </a:p>
        </p:txBody>
      </p:sp>
      <p:sp>
        <p:nvSpPr>
          <p:cNvPr id="3" name="Content Placeholder 2">
            <a:extLst>
              <a:ext uri="{FF2B5EF4-FFF2-40B4-BE49-F238E27FC236}">
                <a16:creationId xmlns:a16="http://schemas.microsoft.com/office/drawing/2014/main" id="{5D4E68C1-4D97-7203-A77A-4E3FD127BDF1}"/>
              </a:ext>
            </a:extLst>
          </p:cNvPr>
          <p:cNvSpPr>
            <a:spLocks noGrp="1"/>
          </p:cNvSpPr>
          <p:nvPr>
            <p:ph sz="quarter" idx="14" hasCustomPrompt="1"/>
          </p:nvPr>
        </p:nvSpPr>
        <p:spPr>
          <a:xfrm>
            <a:off x="457200" y="1714223"/>
            <a:ext cx="7908925" cy="2720617"/>
          </a:xfrm>
        </p:spPr>
        <p:txBody>
          <a:bodyPr/>
          <a:lstStyle>
            <a:lvl1pPr marL="118872" indent="-118872">
              <a:buFont typeface="Arial" panose="020B0604020202020204" pitchFamily="34" charset="0"/>
              <a:buChar char="•"/>
              <a:defRPr/>
            </a:lvl1pPr>
          </a:lstStyle>
          <a:p>
            <a:pPr lvl="0"/>
            <a:r>
              <a:rPr lang="en-US"/>
              <a:t>Body copy — Aptos, 14 pt.</a:t>
            </a:r>
          </a:p>
          <a:p>
            <a:pPr lvl="1"/>
            <a:r>
              <a:rPr lang="en-US"/>
              <a:t>Second level</a:t>
            </a:r>
          </a:p>
          <a:p>
            <a:pPr lvl="2"/>
            <a:r>
              <a:rPr lang="en-US"/>
              <a:t>Third level</a:t>
            </a:r>
          </a:p>
          <a:p>
            <a:pPr lvl="3"/>
            <a:r>
              <a:rPr lang="en-US"/>
              <a:t>Fourth level</a:t>
            </a:r>
          </a:p>
          <a:p>
            <a:pPr lvl="4"/>
            <a:r>
              <a:rPr lang="en-US"/>
              <a:t>Fifth level</a:t>
            </a:r>
          </a:p>
        </p:txBody>
      </p:sp>
      <p:sp>
        <p:nvSpPr>
          <p:cNvPr id="2" name="Rectangle 1">
            <a:extLst>
              <a:ext uri="{FF2B5EF4-FFF2-40B4-BE49-F238E27FC236}">
                <a16:creationId xmlns:a16="http://schemas.microsoft.com/office/drawing/2014/main" id="{7904F204-CE53-642A-FEE8-151C1095A5C4}"/>
              </a:ext>
            </a:extLst>
          </p:cNvPr>
          <p:cNvSpPr/>
          <p:nvPr userDrawn="1"/>
        </p:nvSpPr>
        <p:spPr>
          <a:xfrm>
            <a:off x="0" y="0"/>
            <a:ext cx="118872"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2775704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with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31F966-041B-ED3E-6CC0-8A70D9C0F2E1}"/>
              </a:ext>
            </a:extLst>
          </p:cNvPr>
          <p:cNvSpPr/>
          <p:nvPr userDrawn="1"/>
        </p:nvSpPr>
        <p:spPr>
          <a:xfrm>
            <a:off x="0" y="0"/>
            <a:ext cx="118872"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5" name="Text Placeholder 12">
            <a:extLst>
              <a:ext uri="{FF2B5EF4-FFF2-40B4-BE49-F238E27FC236}">
                <a16:creationId xmlns:a16="http://schemas.microsoft.com/office/drawing/2014/main" id="{655F5241-6057-D6E6-E1C8-B8C784938F6F}"/>
              </a:ext>
            </a:extLst>
          </p:cNvPr>
          <p:cNvSpPr>
            <a:spLocks noGrp="1"/>
          </p:cNvSpPr>
          <p:nvPr>
            <p:ph type="body" sz="quarter" idx="13" hasCustomPrompt="1"/>
          </p:nvPr>
        </p:nvSpPr>
        <p:spPr>
          <a:xfrm>
            <a:off x="454441" y="1071797"/>
            <a:ext cx="4928015" cy="431748"/>
          </a:xfrm>
          <a:prstGeom prst="rect">
            <a:avLst/>
          </a:prstGeom>
        </p:spPr>
        <p:txBody>
          <a:bodyPr>
            <a:noAutofit/>
          </a:bodyPr>
          <a:lstStyle>
            <a:lvl1pPr marL="0" indent="0">
              <a:spcBef>
                <a:spcPts val="0"/>
              </a:spcBef>
              <a:spcAft>
                <a:spcPts val="0"/>
              </a:spcAft>
              <a:buNone/>
              <a:defRPr sz="1800" b="1" i="0">
                <a:solidFill>
                  <a:schemeClr val="accent3"/>
                </a:solidFill>
                <a:latin typeface="+mn-lt"/>
                <a:cs typeface="Aptos Regular" pitchFamily="50" charset="0"/>
              </a:defRPr>
            </a:lvl1pPr>
            <a:lvl2pPr marL="0" indent="0">
              <a:buNone/>
              <a:defRPr sz="1600">
                <a:solidFill>
                  <a:schemeClr val="tx1"/>
                </a:solidFill>
                <a:latin typeface="Aptos Regular" pitchFamily="50" charset="0"/>
                <a:cs typeface="Aptos Regular" pitchFamily="50" charset="0"/>
              </a:defRPr>
            </a:lvl2pPr>
            <a:lvl3pPr marL="0" indent="0">
              <a:buNone/>
              <a:defRPr sz="1600">
                <a:solidFill>
                  <a:schemeClr val="tx1"/>
                </a:solidFill>
                <a:latin typeface="Aptos Regular" pitchFamily="50" charset="0"/>
                <a:cs typeface="Aptos Regular" pitchFamily="50" charset="0"/>
              </a:defRPr>
            </a:lvl3pPr>
            <a:lvl4pPr marL="0" indent="0">
              <a:buNone/>
              <a:defRPr sz="1600">
                <a:solidFill>
                  <a:schemeClr val="tx1"/>
                </a:solidFill>
                <a:latin typeface="Aptos Regular" pitchFamily="50" charset="0"/>
                <a:cs typeface="Aptos Regular" pitchFamily="50" charset="0"/>
              </a:defRPr>
            </a:lvl4pPr>
            <a:lvl5pPr marL="0" indent="0">
              <a:buNone/>
              <a:defRPr sz="1600">
                <a:solidFill>
                  <a:schemeClr val="tx1"/>
                </a:solidFill>
                <a:latin typeface="Aptos Regular" pitchFamily="50" charset="0"/>
                <a:cs typeface="Aptos Regular" pitchFamily="50" charset="0"/>
              </a:defRPr>
            </a:lvl5pPr>
          </a:lstStyle>
          <a:p>
            <a:pPr lvl="0"/>
            <a:r>
              <a:rPr lang="en-US"/>
              <a:t>Subhead — Aptos (Bold), 18 pt.</a:t>
            </a:r>
          </a:p>
        </p:txBody>
      </p:sp>
      <p:sp>
        <p:nvSpPr>
          <p:cNvPr id="9" name="Title 1">
            <a:extLst>
              <a:ext uri="{FF2B5EF4-FFF2-40B4-BE49-F238E27FC236}">
                <a16:creationId xmlns:a16="http://schemas.microsoft.com/office/drawing/2014/main" id="{2319C564-A2B6-3B32-6645-A2EC2656A021}"/>
              </a:ext>
            </a:extLst>
          </p:cNvPr>
          <p:cNvSpPr>
            <a:spLocks noGrp="1"/>
          </p:cNvSpPr>
          <p:nvPr>
            <p:ph type="title" hasCustomPrompt="1"/>
          </p:nvPr>
        </p:nvSpPr>
        <p:spPr>
          <a:xfrm>
            <a:off x="457200" y="294718"/>
            <a:ext cx="4928015" cy="777079"/>
          </a:xfrm>
          <a:prstGeom prst="rect">
            <a:avLst/>
          </a:prstGeom>
        </p:spPr>
        <p:txBody>
          <a:bodyPr anchor="t">
            <a:noAutofit/>
          </a:bodyPr>
          <a:lstStyle>
            <a:lvl1pPr>
              <a:defRPr/>
            </a:lvl1pPr>
          </a:lstStyle>
          <a:p>
            <a:r>
              <a:rPr lang="en-US"/>
              <a:t>Headline — Aptos Black, </a:t>
            </a:r>
            <a:br>
              <a:rPr lang="en-US"/>
            </a:br>
            <a:r>
              <a:rPr lang="en-US"/>
              <a:t>26 pt., do not exceed two lines</a:t>
            </a:r>
          </a:p>
        </p:txBody>
      </p:sp>
      <p:sp>
        <p:nvSpPr>
          <p:cNvPr id="3" name="Content Placeholder 2">
            <a:extLst>
              <a:ext uri="{FF2B5EF4-FFF2-40B4-BE49-F238E27FC236}">
                <a16:creationId xmlns:a16="http://schemas.microsoft.com/office/drawing/2014/main" id="{33A54091-D4D6-2B8F-85C0-845EB5A2F4BE}"/>
              </a:ext>
            </a:extLst>
          </p:cNvPr>
          <p:cNvSpPr>
            <a:spLocks noGrp="1"/>
          </p:cNvSpPr>
          <p:nvPr>
            <p:ph sz="quarter" idx="15" hasCustomPrompt="1"/>
          </p:nvPr>
        </p:nvSpPr>
        <p:spPr>
          <a:xfrm>
            <a:off x="457200" y="1728216"/>
            <a:ext cx="4930775" cy="2705100"/>
          </a:xfrm>
        </p:spPr>
        <p:txBody>
          <a:bodyPr/>
          <a:lstStyle>
            <a:lvl1pPr marL="118872" indent="-118872">
              <a:buFont typeface="Arial" panose="020B0604020202020204" pitchFamily="34" charset="0"/>
              <a:buChar char="•"/>
              <a:defRPr/>
            </a:lvl1pPr>
          </a:lstStyle>
          <a:p>
            <a:pPr lvl="0"/>
            <a:r>
              <a:rPr lang="en-US"/>
              <a:t>Body copy — Aptos, 14 pt.</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47CB39B3-239C-7B25-3672-4C916681F73C}"/>
              </a:ext>
            </a:extLst>
          </p:cNvPr>
          <p:cNvSpPr>
            <a:spLocks noGrp="1"/>
          </p:cNvSpPr>
          <p:nvPr>
            <p:ph type="pic" sz="quarter" idx="14" hasCustomPrompt="1"/>
          </p:nvPr>
        </p:nvSpPr>
        <p:spPr>
          <a:xfrm>
            <a:off x="5490148" y="0"/>
            <a:ext cx="3653852" cy="5143500"/>
          </a:xfrm>
          <a:prstGeom prst="rect">
            <a:avLst/>
          </a:prstGeom>
        </p:spPr>
        <p:txBody>
          <a:bodyPr anchor="ctr"/>
          <a:lstStyle>
            <a:lvl1pPr marL="0" indent="0" algn="ctr">
              <a:buNone/>
              <a:defRPr/>
            </a:lvl1pPr>
          </a:lstStyle>
          <a:p>
            <a:r>
              <a:rPr lang="en-US"/>
              <a:t>Click to insert photo</a:t>
            </a:r>
          </a:p>
        </p:txBody>
      </p:sp>
    </p:spTree>
    <p:extLst>
      <p:ext uri="{BB962C8B-B14F-4D97-AF65-F5344CB8AC3E}">
        <p14:creationId xmlns:p14="http://schemas.microsoft.com/office/powerpoint/2010/main" val="331412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t with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7C0368-9A11-8762-1425-35FFF1E08B28}"/>
              </a:ext>
            </a:extLst>
          </p:cNvPr>
          <p:cNvSpPr>
            <a:spLocks/>
          </p:cNvSpPr>
          <p:nvPr userDrawn="1"/>
        </p:nvSpPr>
        <p:spPr>
          <a:xfrm>
            <a:off x="5486400" y="0"/>
            <a:ext cx="3657600" cy="5143500"/>
          </a:xfrm>
          <a:prstGeom prst="rect">
            <a:avLst/>
          </a:prstGeom>
          <a:solidFill>
            <a:srgbClr val="00A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5" name="Text Placeholder 4">
            <a:extLst>
              <a:ext uri="{FF2B5EF4-FFF2-40B4-BE49-F238E27FC236}">
                <a16:creationId xmlns:a16="http://schemas.microsoft.com/office/drawing/2014/main" id="{DE144C22-2438-728B-252E-0A9B3E56B387}"/>
              </a:ext>
            </a:extLst>
          </p:cNvPr>
          <p:cNvSpPr>
            <a:spLocks noGrp="1"/>
          </p:cNvSpPr>
          <p:nvPr>
            <p:ph type="body" sz="quarter" idx="14" hasCustomPrompt="1"/>
          </p:nvPr>
        </p:nvSpPr>
        <p:spPr>
          <a:xfrm>
            <a:off x="5757632" y="954103"/>
            <a:ext cx="3033009" cy="1159811"/>
          </a:xfrm>
          <a:prstGeom prst="rect">
            <a:avLst/>
          </a:prstGeom>
        </p:spPr>
        <p:txBody>
          <a:bodyPr/>
          <a:lstStyle>
            <a:lvl1pPr marL="0" indent="0">
              <a:spcBef>
                <a:spcPts val="0"/>
              </a:spcBef>
              <a:spcAft>
                <a:spcPts val="0"/>
              </a:spcAft>
              <a:buNone/>
              <a:defRPr sz="8000">
                <a:solidFill>
                  <a:schemeClr val="bg1"/>
                </a:solidFill>
                <a:latin typeface="+mj-lt"/>
              </a:defRPr>
            </a:lvl1pPr>
            <a:lvl2pPr marL="0" indent="0">
              <a:buNone/>
              <a:defRPr sz="8000">
                <a:latin typeface="Aptos Black" panose="02000000000000000000" pitchFamily="50" charset="0"/>
              </a:defRPr>
            </a:lvl2pPr>
            <a:lvl3pPr marL="0" indent="0">
              <a:buNone/>
              <a:defRPr sz="8000">
                <a:latin typeface="Aptos Black" panose="02000000000000000000" pitchFamily="50" charset="0"/>
              </a:defRPr>
            </a:lvl3pPr>
            <a:lvl4pPr marL="0" indent="0">
              <a:buNone/>
              <a:defRPr sz="8000">
                <a:latin typeface="Aptos Black" panose="02000000000000000000" pitchFamily="50" charset="0"/>
              </a:defRPr>
            </a:lvl4pPr>
            <a:lvl5pPr marL="0" indent="0">
              <a:buNone/>
              <a:defRPr sz="8000">
                <a:latin typeface="Aptos Black" panose="02000000000000000000" pitchFamily="50" charset="0"/>
              </a:defRPr>
            </a:lvl5pPr>
          </a:lstStyle>
          <a:p>
            <a:pPr lvl="0"/>
            <a:r>
              <a:rPr lang="en-US"/>
              <a:t>XX%</a:t>
            </a:r>
          </a:p>
        </p:txBody>
      </p:sp>
      <p:sp>
        <p:nvSpPr>
          <p:cNvPr id="10" name="Rectangle 9">
            <a:extLst>
              <a:ext uri="{FF2B5EF4-FFF2-40B4-BE49-F238E27FC236}">
                <a16:creationId xmlns:a16="http://schemas.microsoft.com/office/drawing/2014/main" id="{23648274-99F5-D20C-4759-A06144903637}"/>
              </a:ext>
            </a:extLst>
          </p:cNvPr>
          <p:cNvSpPr/>
          <p:nvPr userDrawn="1"/>
        </p:nvSpPr>
        <p:spPr>
          <a:xfrm>
            <a:off x="5853572" y="805723"/>
            <a:ext cx="2092389" cy="14630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4">
            <a:extLst>
              <a:ext uri="{FF2B5EF4-FFF2-40B4-BE49-F238E27FC236}">
                <a16:creationId xmlns:a16="http://schemas.microsoft.com/office/drawing/2014/main" id="{B8D68AA8-2209-CEF7-AA6E-F9CBFE383E0C}"/>
              </a:ext>
            </a:extLst>
          </p:cNvPr>
          <p:cNvSpPr>
            <a:spLocks noGrp="1"/>
          </p:cNvSpPr>
          <p:nvPr>
            <p:ph type="body" sz="quarter" idx="15" hasCustomPrompt="1"/>
          </p:nvPr>
        </p:nvSpPr>
        <p:spPr>
          <a:xfrm>
            <a:off x="5757633" y="2113914"/>
            <a:ext cx="3033008" cy="2113372"/>
          </a:xfrm>
          <a:prstGeom prst="rect">
            <a:avLst/>
          </a:prstGeom>
        </p:spPr>
        <p:txBody>
          <a:bodyPr/>
          <a:lstStyle>
            <a:lvl1pPr marL="0" indent="0">
              <a:spcBef>
                <a:spcPts val="0"/>
              </a:spcBef>
              <a:spcAft>
                <a:spcPts val="1600"/>
              </a:spcAft>
              <a:buNone/>
              <a:defRPr sz="2600" b="0" i="0">
                <a:solidFill>
                  <a:schemeClr val="tx2"/>
                </a:solidFill>
                <a:latin typeface="+mn-lt"/>
                <a:cs typeface="Aptos Regular" pitchFamily="50" charset="0"/>
              </a:defRPr>
            </a:lvl1pPr>
            <a:lvl2pPr marL="0" indent="0">
              <a:buNone/>
              <a:defRPr sz="8000">
                <a:latin typeface="Aptos Black" panose="02000000000000000000" pitchFamily="50" charset="0"/>
              </a:defRPr>
            </a:lvl2pPr>
            <a:lvl3pPr marL="0" indent="0">
              <a:buNone/>
              <a:defRPr sz="8000">
                <a:latin typeface="Aptos Black" panose="02000000000000000000" pitchFamily="50" charset="0"/>
              </a:defRPr>
            </a:lvl3pPr>
            <a:lvl4pPr marL="0" indent="0">
              <a:buNone/>
              <a:defRPr sz="8000">
                <a:latin typeface="Aptos Black" panose="02000000000000000000" pitchFamily="50" charset="0"/>
              </a:defRPr>
            </a:lvl4pPr>
            <a:lvl5pPr marL="0" indent="0">
              <a:buNone/>
              <a:defRPr sz="8000">
                <a:latin typeface="Aptos Black" panose="02000000000000000000" pitchFamily="50" charset="0"/>
              </a:defRPr>
            </a:lvl5pPr>
          </a:lstStyle>
          <a:p>
            <a:pPr lvl="0"/>
            <a:r>
              <a:rPr lang="en-US"/>
              <a:t>Stat description — Aptos, 26 pt.</a:t>
            </a:r>
          </a:p>
        </p:txBody>
      </p:sp>
      <p:sp>
        <p:nvSpPr>
          <p:cNvPr id="4" name="Rectangle 3">
            <a:extLst>
              <a:ext uri="{FF2B5EF4-FFF2-40B4-BE49-F238E27FC236}">
                <a16:creationId xmlns:a16="http://schemas.microsoft.com/office/drawing/2014/main" id="{3D847546-C1FF-A6AD-E33B-662D00044DCF}"/>
              </a:ext>
            </a:extLst>
          </p:cNvPr>
          <p:cNvSpPr/>
          <p:nvPr userDrawn="1"/>
        </p:nvSpPr>
        <p:spPr>
          <a:xfrm>
            <a:off x="0" y="0"/>
            <a:ext cx="118872"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11" name="Title 1">
            <a:extLst>
              <a:ext uri="{FF2B5EF4-FFF2-40B4-BE49-F238E27FC236}">
                <a16:creationId xmlns:a16="http://schemas.microsoft.com/office/drawing/2014/main" id="{FB585442-5EDE-6A28-0F6A-61F37E0E6681}"/>
              </a:ext>
            </a:extLst>
          </p:cNvPr>
          <p:cNvSpPr>
            <a:spLocks noGrp="1"/>
          </p:cNvSpPr>
          <p:nvPr>
            <p:ph type="title" hasCustomPrompt="1"/>
          </p:nvPr>
        </p:nvSpPr>
        <p:spPr>
          <a:xfrm>
            <a:off x="457200" y="294718"/>
            <a:ext cx="4928015" cy="777079"/>
          </a:xfrm>
          <a:prstGeom prst="rect">
            <a:avLst/>
          </a:prstGeom>
        </p:spPr>
        <p:txBody>
          <a:bodyPr anchor="t">
            <a:noAutofit/>
          </a:bodyPr>
          <a:lstStyle>
            <a:lvl1pPr>
              <a:defRPr>
                <a:solidFill>
                  <a:schemeClr val="tx2"/>
                </a:solidFill>
              </a:defRPr>
            </a:lvl1pPr>
          </a:lstStyle>
          <a:p>
            <a:r>
              <a:rPr lang="en-US"/>
              <a:t>Headline — Aptos Black, </a:t>
            </a:r>
            <a:br>
              <a:rPr lang="en-US"/>
            </a:br>
            <a:r>
              <a:rPr lang="en-US"/>
              <a:t>26 pt., do not exceed two lines</a:t>
            </a:r>
          </a:p>
        </p:txBody>
      </p:sp>
      <p:sp>
        <p:nvSpPr>
          <p:cNvPr id="3" name="Content Placeholder 2">
            <a:extLst>
              <a:ext uri="{FF2B5EF4-FFF2-40B4-BE49-F238E27FC236}">
                <a16:creationId xmlns:a16="http://schemas.microsoft.com/office/drawing/2014/main" id="{2260FF4A-6D8C-3960-29E8-5726E95629AD}"/>
              </a:ext>
            </a:extLst>
          </p:cNvPr>
          <p:cNvSpPr>
            <a:spLocks noGrp="1"/>
          </p:cNvSpPr>
          <p:nvPr>
            <p:ph sz="quarter" idx="16" hasCustomPrompt="1"/>
          </p:nvPr>
        </p:nvSpPr>
        <p:spPr>
          <a:xfrm>
            <a:off x="457200" y="1728216"/>
            <a:ext cx="4928616" cy="2705100"/>
          </a:xfrm>
        </p:spPr>
        <p:txBody>
          <a:bodyPr>
            <a:noAutofit/>
          </a:bodyPr>
          <a:lstStyle>
            <a:lvl1pPr marL="118872" indent="-118872">
              <a:buFont typeface="Arial" panose="020B0604020202020204" pitchFamily="34" charset="0"/>
              <a:buChar char="•"/>
              <a:defRPr/>
            </a:lvl1pPr>
          </a:lstStyle>
          <a:p>
            <a:pPr lvl="0"/>
            <a:r>
              <a:rPr lang="en-US"/>
              <a:t>Body copy — Aptos, 14 pt.</a:t>
            </a:r>
          </a:p>
          <a:p>
            <a:pPr lvl="1"/>
            <a:r>
              <a:rPr lang="en-US"/>
              <a:t>Second level</a:t>
            </a:r>
          </a:p>
          <a:p>
            <a:pPr lvl="2"/>
            <a:r>
              <a:rPr lang="en-US"/>
              <a:t>Third level</a:t>
            </a:r>
          </a:p>
          <a:p>
            <a:pPr lvl="3"/>
            <a:r>
              <a:rPr lang="en-US"/>
              <a:t>Fourth level</a:t>
            </a:r>
          </a:p>
          <a:p>
            <a:pPr lvl="4"/>
            <a:r>
              <a:rPr lang="en-US"/>
              <a:t>Fifth level</a:t>
            </a:r>
          </a:p>
        </p:txBody>
      </p:sp>
      <p:sp>
        <p:nvSpPr>
          <p:cNvPr id="2" name="Text Placeholder 12">
            <a:extLst>
              <a:ext uri="{FF2B5EF4-FFF2-40B4-BE49-F238E27FC236}">
                <a16:creationId xmlns:a16="http://schemas.microsoft.com/office/drawing/2014/main" id="{B6304CED-09FA-FBF2-2B77-6DF1F5ECFB81}"/>
              </a:ext>
            </a:extLst>
          </p:cNvPr>
          <p:cNvSpPr>
            <a:spLocks noGrp="1"/>
          </p:cNvSpPr>
          <p:nvPr>
            <p:ph type="body" sz="quarter" idx="13" hasCustomPrompt="1"/>
          </p:nvPr>
        </p:nvSpPr>
        <p:spPr>
          <a:xfrm>
            <a:off x="454441" y="1071797"/>
            <a:ext cx="4928015" cy="431748"/>
          </a:xfrm>
          <a:prstGeom prst="rect">
            <a:avLst/>
          </a:prstGeom>
        </p:spPr>
        <p:txBody>
          <a:bodyPr>
            <a:noAutofit/>
          </a:bodyPr>
          <a:lstStyle>
            <a:lvl1pPr marL="0" indent="0">
              <a:spcBef>
                <a:spcPts val="0"/>
              </a:spcBef>
              <a:spcAft>
                <a:spcPts val="0"/>
              </a:spcAft>
              <a:buNone/>
              <a:defRPr sz="1800" b="1" i="0">
                <a:solidFill>
                  <a:schemeClr val="accent3"/>
                </a:solidFill>
                <a:latin typeface="+mn-lt"/>
                <a:cs typeface="Aptos Regular" pitchFamily="50" charset="0"/>
              </a:defRPr>
            </a:lvl1pPr>
            <a:lvl2pPr marL="0" indent="0">
              <a:buNone/>
              <a:defRPr sz="1600">
                <a:solidFill>
                  <a:schemeClr val="tx1"/>
                </a:solidFill>
                <a:latin typeface="Aptos Regular" pitchFamily="50" charset="0"/>
                <a:cs typeface="Aptos Regular" pitchFamily="50" charset="0"/>
              </a:defRPr>
            </a:lvl2pPr>
            <a:lvl3pPr marL="0" indent="0">
              <a:buNone/>
              <a:defRPr sz="1600">
                <a:solidFill>
                  <a:schemeClr val="tx1"/>
                </a:solidFill>
                <a:latin typeface="Aptos Regular" pitchFamily="50" charset="0"/>
                <a:cs typeface="Aptos Regular" pitchFamily="50" charset="0"/>
              </a:defRPr>
            </a:lvl3pPr>
            <a:lvl4pPr marL="0" indent="0">
              <a:buNone/>
              <a:defRPr sz="1600">
                <a:solidFill>
                  <a:schemeClr val="tx1"/>
                </a:solidFill>
                <a:latin typeface="Aptos Regular" pitchFamily="50" charset="0"/>
                <a:cs typeface="Aptos Regular" pitchFamily="50" charset="0"/>
              </a:defRPr>
            </a:lvl4pPr>
            <a:lvl5pPr marL="0" indent="0">
              <a:buNone/>
              <a:defRPr sz="1600">
                <a:solidFill>
                  <a:schemeClr val="tx1"/>
                </a:solidFill>
                <a:latin typeface="Aptos Regular" pitchFamily="50" charset="0"/>
                <a:cs typeface="Aptos Regular" pitchFamily="50" charset="0"/>
              </a:defRPr>
            </a:lvl5pPr>
          </a:lstStyle>
          <a:p>
            <a:pPr lvl="0"/>
            <a:r>
              <a:rPr lang="en-US"/>
              <a:t>Subhead — Aptos (Bold), 18 pt.</a:t>
            </a:r>
          </a:p>
        </p:txBody>
      </p:sp>
    </p:spTree>
    <p:extLst>
      <p:ext uri="{BB962C8B-B14F-4D97-AF65-F5344CB8AC3E}">
        <p14:creationId xmlns:p14="http://schemas.microsoft.com/office/powerpoint/2010/main" val="813999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A3E20F-9984-BC9C-1EDD-FE30D382F4D2}"/>
              </a:ext>
            </a:extLst>
          </p:cNvPr>
          <p:cNvSpPr/>
          <p:nvPr userDrawn="1"/>
        </p:nvSpPr>
        <p:spPr>
          <a:xfrm>
            <a:off x="0" y="1325"/>
            <a:ext cx="9144000" cy="1235364"/>
          </a:xfrm>
          <a:prstGeom prst="rect">
            <a:avLst/>
          </a:prstGeom>
          <a:solidFill>
            <a:srgbClr val="0EA5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5" name="Title 1">
            <a:extLst>
              <a:ext uri="{FF2B5EF4-FFF2-40B4-BE49-F238E27FC236}">
                <a16:creationId xmlns:a16="http://schemas.microsoft.com/office/drawing/2014/main" id="{24D4C013-CBE4-13FC-4B4E-7407FA647BC1}"/>
              </a:ext>
            </a:extLst>
          </p:cNvPr>
          <p:cNvSpPr>
            <a:spLocks noGrp="1"/>
          </p:cNvSpPr>
          <p:nvPr>
            <p:ph type="title" hasCustomPrompt="1"/>
          </p:nvPr>
        </p:nvSpPr>
        <p:spPr>
          <a:xfrm>
            <a:off x="457200" y="294718"/>
            <a:ext cx="7918663" cy="777079"/>
          </a:xfrm>
          <a:prstGeom prst="rect">
            <a:avLst/>
          </a:prstGeom>
        </p:spPr>
        <p:txBody>
          <a:bodyPr anchor="t">
            <a:noAutofit/>
          </a:bodyPr>
          <a:lstStyle>
            <a:lvl1pPr>
              <a:defRPr>
                <a:solidFill>
                  <a:schemeClr val="tx2"/>
                </a:solidFill>
              </a:defRPr>
            </a:lvl1pPr>
          </a:lstStyle>
          <a:p>
            <a:r>
              <a:rPr lang="en-US" dirty="0"/>
              <a:t>Headline — Aptos Black, 26 pt., </a:t>
            </a:r>
            <a:br>
              <a:rPr lang="en-US" dirty="0"/>
            </a:br>
            <a:r>
              <a:rPr lang="en-US" dirty="0"/>
              <a:t>do not exceed two lines</a:t>
            </a:r>
          </a:p>
        </p:txBody>
      </p:sp>
      <p:sp>
        <p:nvSpPr>
          <p:cNvPr id="9" name="Content Placeholder 8">
            <a:extLst>
              <a:ext uri="{FF2B5EF4-FFF2-40B4-BE49-F238E27FC236}">
                <a16:creationId xmlns:a16="http://schemas.microsoft.com/office/drawing/2014/main" id="{7FC479FF-3C0B-84C9-E884-D62F7D04BD62}"/>
              </a:ext>
            </a:extLst>
          </p:cNvPr>
          <p:cNvSpPr>
            <a:spLocks noGrp="1"/>
          </p:cNvSpPr>
          <p:nvPr>
            <p:ph sz="quarter" idx="13" hasCustomPrompt="1"/>
          </p:nvPr>
        </p:nvSpPr>
        <p:spPr>
          <a:xfrm>
            <a:off x="457200" y="1600200"/>
            <a:ext cx="7918704" cy="2834640"/>
          </a:xfrm>
        </p:spPr>
        <p:txBody>
          <a:bodyPr/>
          <a:lstStyle>
            <a:lvl1pPr marL="118872" indent="-118872">
              <a:buFont typeface="Arial" panose="020B0604020202020204" pitchFamily="34" charset="0"/>
              <a:buChar char="•"/>
              <a:defRPr/>
            </a:lvl1pPr>
          </a:lstStyle>
          <a:p>
            <a:pPr lvl="0"/>
            <a:r>
              <a:rPr lang="en-US"/>
              <a:t>Body copy — Aptos, 14 pt.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6975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Light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FFF7D1-F199-1478-2375-F968D11BB120}"/>
              </a:ext>
            </a:extLst>
          </p:cNvPr>
          <p:cNvSpPr/>
          <p:nvPr userDrawn="1"/>
        </p:nvSpPr>
        <p:spPr>
          <a:xfrm>
            <a:off x="1" y="0"/>
            <a:ext cx="9144000" cy="3923940"/>
          </a:xfrm>
          <a:prstGeom prst="rect">
            <a:avLst/>
          </a:prstGeom>
          <a:solidFill>
            <a:srgbClr val="00A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8" name="Title 7">
            <a:extLst>
              <a:ext uri="{FF2B5EF4-FFF2-40B4-BE49-F238E27FC236}">
                <a16:creationId xmlns:a16="http://schemas.microsoft.com/office/drawing/2014/main" id="{9D84FB24-3E82-2476-33B1-F3DA0218BB54}"/>
              </a:ext>
            </a:extLst>
          </p:cNvPr>
          <p:cNvSpPr>
            <a:spLocks noGrp="1"/>
          </p:cNvSpPr>
          <p:nvPr>
            <p:ph type="title" hasCustomPrompt="1"/>
          </p:nvPr>
        </p:nvSpPr>
        <p:spPr>
          <a:xfrm>
            <a:off x="1230130" y="1065910"/>
            <a:ext cx="6683740" cy="1746504"/>
          </a:xfrm>
        </p:spPr>
        <p:txBody>
          <a:bodyPr anchor="ctr" anchorCtr="0"/>
          <a:lstStyle>
            <a:lvl1pPr algn="ctr">
              <a:defRPr sz="4000">
                <a:solidFill>
                  <a:schemeClr val="tx2"/>
                </a:solidFill>
              </a:defRPr>
            </a:lvl1pPr>
          </a:lstStyle>
          <a:p>
            <a:r>
              <a:rPr lang="en-US" dirty="0"/>
              <a:t>Section Title — </a:t>
            </a:r>
            <a:br>
              <a:rPr lang="en-US" dirty="0"/>
            </a:br>
            <a:r>
              <a:rPr lang="en-US" dirty="0"/>
              <a:t>Aptos Black 40 pt.</a:t>
            </a:r>
          </a:p>
        </p:txBody>
      </p:sp>
      <p:sp>
        <p:nvSpPr>
          <p:cNvPr id="12" name="Oval 11">
            <a:extLst>
              <a:ext uri="{FF2B5EF4-FFF2-40B4-BE49-F238E27FC236}">
                <a16:creationId xmlns:a16="http://schemas.microsoft.com/office/drawing/2014/main" id="{931CBB16-7AF2-312E-9D58-BE42854F25BE}"/>
              </a:ext>
            </a:extLst>
          </p:cNvPr>
          <p:cNvSpPr/>
          <p:nvPr userDrawn="1"/>
        </p:nvSpPr>
        <p:spPr>
          <a:xfrm>
            <a:off x="3766458" y="3086284"/>
            <a:ext cx="1611084" cy="1611084"/>
          </a:xfrm>
          <a:prstGeom prst="ellipse">
            <a:avLst/>
          </a:prstGeom>
          <a:solidFill>
            <a:srgbClr val="00A8E2"/>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j-lt"/>
              <a:ea typeface="+mn-ea"/>
              <a:cs typeface="+mn-cs"/>
            </a:endParaRPr>
          </a:p>
        </p:txBody>
      </p:sp>
      <p:sp>
        <p:nvSpPr>
          <p:cNvPr id="3" name="Text Placeholder 2"/>
          <p:cNvSpPr>
            <a:spLocks noGrp="1"/>
          </p:cNvSpPr>
          <p:nvPr>
            <p:ph type="body" idx="1" hasCustomPrompt="1"/>
          </p:nvPr>
        </p:nvSpPr>
        <p:spPr>
          <a:xfrm>
            <a:off x="3809483" y="3329256"/>
            <a:ext cx="1525034" cy="1125140"/>
          </a:xfrm>
          <a:prstGeom prst="rect">
            <a:avLst/>
          </a:prstGeom>
        </p:spPr>
        <p:txBody>
          <a:bodyPr anchor="ctr"/>
          <a:lstStyle>
            <a:lvl1pPr marL="0" indent="0" algn="ctr">
              <a:spcBef>
                <a:spcPts val="0"/>
              </a:spcBef>
              <a:spcAft>
                <a:spcPts val="0"/>
              </a:spcAft>
              <a:buNone/>
              <a:defRPr sz="9000" b="0" kern="1200" spc="0" baseline="0">
                <a:solidFill>
                  <a:schemeClr val="bg1"/>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t>
            </a:r>
          </a:p>
        </p:txBody>
      </p:sp>
      <p:sp>
        <p:nvSpPr>
          <p:cNvPr id="2" name="Rectangle 1">
            <a:extLst>
              <a:ext uri="{FF2B5EF4-FFF2-40B4-BE49-F238E27FC236}">
                <a16:creationId xmlns:a16="http://schemas.microsoft.com/office/drawing/2014/main" id="{982BD1C2-DAB1-A067-E138-D4B29441CDE4}"/>
              </a:ext>
            </a:extLst>
          </p:cNvPr>
          <p:cNvSpPr/>
          <p:nvPr userDrawn="1"/>
        </p:nvSpPr>
        <p:spPr>
          <a:xfrm>
            <a:off x="7398891" y="4627795"/>
            <a:ext cx="1685089" cy="4561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ACC1216A-40DF-8E6D-045E-F7D6F6E5E908}"/>
              </a:ext>
            </a:extLst>
          </p:cNvPr>
          <p:cNvGrpSpPr/>
          <p:nvPr userDrawn="1"/>
        </p:nvGrpSpPr>
        <p:grpSpPr>
          <a:xfrm>
            <a:off x="2341369" y="3211123"/>
            <a:ext cx="1146773" cy="1021849"/>
            <a:chOff x="2225715" y="3176784"/>
            <a:chExt cx="429582" cy="382785"/>
          </a:xfrm>
        </p:grpSpPr>
        <p:sp>
          <p:nvSpPr>
            <p:cNvPr id="4" name="Freeform: Shape 3">
              <a:extLst>
                <a:ext uri="{FF2B5EF4-FFF2-40B4-BE49-F238E27FC236}">
                  <a16:creationId xmlns:a16="http://schemas.microsoft.com/office/drawing/2014/main" id="{734C03B0-3A6D-FFE3-8691-433003CFA317}"/>
                </a:ext>
              </a:extLst>
            </p:cNvPr>
            <p:cNvSpPr/>
            <p:nvPr userDrawn="1"/>
          </p:nvSpPr>
          <p:spPr>
            <a:xfrm>
              <a:off x="2540648" y="3176784"/>
              <a:ext cx="114649" cy="113549"/>
            </a:xfrm>
            <a:custGeom>
              <a:avLst/>
              <a:gdLst>
                <a:gd name="connsiteX0" fmla="*/ 150451 w 175647"/>
                <a:gd name="connsiteY0" fmla="*/ 146846 h 173962"/>
                <a:gd name="connsiteX1" fmla="*/ 149403 w 175647"/>
                <a:gd name="connsiteY1" fmla="*/ 23878 h 173962"/>
                <a:gd name="connsiteX2" fmla="*/ 25197 w 175647"/>
                <a:gd name="connsiteY2" fmla="*/ 27117 h 173962"/>
                <a:gd name="connsiteX3" fmla="*/ 26245 w 175647"/>
                <a:gd name="connsiteY3" fmla="*/ 150085 h 173962"/>
                <a:gd name="connsiteX4" fmla="*/ 150451 w 175647"/>
                <a:gd name="connsiteY4" fmla="*/ 146846 h 173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647" h="173962">
                  <a:moveTo>
                    <a:pt x="150451" y="146846"/>
                  </a:moveTo>
                  <a:cubicBezTo>
                    <a:pt x="184455" y="111985"/>
                    <a:pt x="183979" y="56930"/>
                    <a:pt x="149403" y="23878"/>
                  </a:cubicBezTo>
                  <a:cubicBezTo>
                    <a:pt x="114827" y="-9173"/>
                    <a:pt x="59201" y="-7745"/>
                    <a:pt x="25197" y="27117"/>
                  </a:cubicBezTo>
                  <a:cubicBezTo>
                    <a:pt x="-8807" y="61978"/>
                    <a:pt x="-8331" y="117033"/>
                    <a:pt x="26245" y="150085"/>
                  </a:cubicBezTo>
                  <a:cubicBezTo>
                    <a:pt x="60820" y="183136"/>
                    <a:pt x="116446" y="181708"/>
                    <a:pt x="150451" y="146846"/>
                  </a:cubicBezTo>
                </a:path>
              </a:pathLst>
            </a:custGeom>
            <a:solidFill>
              <a:srgbClr val="0071CE"/>
            </a:solidFill>
            <a:ln w="0"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CEA95EC3-92D4-EEF2-761A-D1DA6B8422D8}"/>
                </a:ext>
              </a:extLst>
            </p:cNvPr>
            <p:cNvSpPr/>
            <p:nvPr userDrawn="1"/>
          </p:nvSpPr>
          <p:spPr>
            <a:xfrm>
              <a:off x="2225715" y="3400075"/>
              <a:ext cx="163381" cy="159494"/>
            </a:xfrm>
            <a:custGeom>
              <a:avLst/>
              <a:gdLst>
                <a:gd name="connsiteX0" fmla="*/ 167249 w 250307"/>
                <a:gd name="connsiteY0" fmla="*/ 7638 h 244352"/>
                <a:gd name="connsiteX1" fmla="*/ 7324 w 250307"/>
                <a:gd name="connsiteY1" fmla="*/ 79742 h 244352"/>
                <a:gd name="connsiteX2" fmla="*/ 83048 w 250307"/>
                <a:gd name="connsiteY2" fmla="*/ 236714 h 244352"/>
                <a:gd name="connsiteX3" fmla="*/ 242972 w 250307"/>
                <a:gd name="connsiteY3" fmla="*/ 164610 h 244352"/>
                <a:gd name="connsiteX4" fmla="*/ 167344 w 250307"/>
                <a:gd name="connsiteY4" fmla="*/ 7638 h 244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307" h="244352">
                  <a:moveTo>
                    <a:pt x="167249" y="7638"/>
                  </a:moveTo>
                  <a:cubicBezTo>
                    <a:pt x="102193" y="-15794"/>
                    <a:pt x="30565" y="16496"/>
                    <a:pt x="7324" y="79742"/>
                  </a:cubicBezTo>
                  <a:cubicBezTo>
                    <a:pt x="-15917" y="142988"/>
                    <a:pt x="17992" y="213283"/>
                    <a:pt x="83048" y="236714"/>
                  </a:cubicBezTo>
                  <a:cubicBezTo>
                    <a:pt x="148103" y="260146"/>
                    <a:pt x="219731" y="227856"/>
                    <a:pt x="242972" y="164610"/>
                  </a:cubicBezTo>
                  <a:cubicBezTo>
                    <a:pt x="266213" y="101364"/>
                    <a:pt x="232400" y="31069"/>
                    <a:pt x="167344" y="7638"/>
                  </a:cubicBezTo>
                </a:path>
              </a:pathLst>
            </a:custGeom>
            <a:solidFill>
              <a:srgbClr val="E9AA22"/>
            </a:solidFill>
            <a:ln w="0"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FC8E66B3-26BF-BAA0-4ED9-E29B0487A598}"/>
                </a:ext>
              </a:extLst>
            </p:cNvPr>
            <p:cNvSpPr/>
            <p:nvPr userDrawn="1"/>
          </p:nvSpPr>
          <p:spPr>
            <a:xfrm>
              <a:off x="2371633" y="3297779"/>
              <a:ext cx="222705" cy="217483"/>
            </a:xfrm>
            <a:custGeom>
              <a:avLst/>
              <a:gdLst>
                <a:gd name="connsiteX0" fmla="*/ 228033 w 341194"/>
                <a:gd name="connsiteY0" fmla="*/ 10435 h 333193"/>
                <a:gd name="connsiteX1" fmla="*/ 10006 w 341194"/>
                <a:gd name="connsiteY1" fmla="*/ 108733 h 333193"/>
                <a:gd name="connsiteX2" fmla="*/ 113162 w 341194"/>
                <a:gd name="connsiteY2" fmla="*/ 322759 h 333193"/>
                <a:gd name="connsiteX3" fmla="*/ 331189 w 341194"/>
                <a:gd name="connsiteY3" fmla="*/ 224461 h 333193"/>
                <a:gd name="connsiteX4" fmla="*/ 228033 w 341194"/>
                <a:gd name="connsiteY4" fmla="*/ 10435 h 333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194" h="333193">
                  <a:moveTo>
                    <a:pt x="228033" y="10435"/>
                  </a:moveTo>
                  <a:cubicBezTo>
                    <a:pt x="139355" y="-21569"/>
                    <a:pt x="41724" y="22531"/>
                    <a:pt x="10006" y="108733"/>
                  </a:cubicBezTo>
                  <a:cubicBezTo>
                    <a:pt x="-21712" y="195029"/>
                    <a:pt x="24484" y="290851"/>
                    <a:pt x="113162" y="322759"/>
                  </a:cubicBezTo>
                  <a:cubicBezTo>
                    <a:pt x="201839" y="354763"/>
                    <a:pt x="299471" y="310663"/>
                    <a:pt x="331189" y="224461"/>
                  </a:cubicBezTo>
                  <a:cubicBezTo>
                    <a:pt x="362907" y="138165"/>
                    <a:pt x="316711" y="42343"/>
                    <a:pt x="228033" y="10435"/>
                  </a:cubicBezTo>
                </a:path>
              </a:pathLst>
            </a:custGeom>
            <a:solidFill>
              <a:srgbClr val="C1D32F"/>
            </a:solidFill>
            <a:ln w="0"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018642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with Caption Light Blu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61E8BCA-CED3-544C-3ADF-F3432FD6BC80}"/>
              </a:ext>
            </a:extLst>
          </p:cNvPr>
          <p:cNvSpPr>
            <a:spLocks noGrp="1" noChangeAspect="1"/>
          </p:cNvSpPr>
          <p:nvPr>
            <p:ph type="pic" sz="quarter" idx="11" hasCustomPrompt="1"/>
          </p:nvPr>
        </p:nvSpPr>
        <p:spPr>
          <a:xfrm>
            <a:off x="0" y="0"/>
            <a:ext cx="9144000" cy="5143500"/>
          </a:xfrm>
          <a:prstGeom prst="rect">
            <a:avLst/>
          </a:prstGeom>
        </p:spPr>
        <p:txBody>
          <a:bodyPr anchor="ctr"/>
          <a:lstStyle>
            <a:lvl1pPr marL="0" indent="0" algn="ctr">
              <a:buNone/>
              <a:defRPr sz="1600">
                <a:latin typeface="+mn-lt"/>
              </a:defRPr>
            </a:lvl1pPr>
          </a:lstStyle>
          <a:p>
            <a:r>
              <a:rPr lang="en-US"/>
              <a:t>Click to insert photo</a:t>
            </a:r>
          </a:p>
        </p:txBody>
      </p:sp>
      <p:sp>
        <p:nvSpPr>
          <p:cNvPr id="2" name="Title 1">
            <a:extLst>
              <a:ext uri="{FF2B5EF4-FFF2-40B4-BE49-F238E27FC236}">
                <a16:creationId xmlns:a16="http://schemas.microsoft.com/office/drawing/2014/main" id="{70B9506D-8ED8-1D73-4BDC-463374451BC8}"/>
              </a:ext>
            </a:extLst>
          </p:cNvPr>
          <p:cNvSpPr>
            <a:spLocks noGrp="1"/>
          </p:cNvSpPr>
          <p:nvPr>
            <p:ph type="title" hasCustomPrompt="1"/>
          </p:nvPr>
        </p:nvSpPr>
        <p:spPr>
          <a:xfrm flipH="1">
            <a:off x="3635295" y="532327"/>
            <a:ext cx="5508704" cy="1141797"/>
          </a:xfrm>
          <a:prstGeom prst="round2DiagRect">
            <a:avLst>
              <a:gd name="adj1" fmla="val 50000"/>
              <a:gd name="adj2" fmla="val 0"/>
            </a:avLst>
          </a:prstGeom>
          <a:solidFill>
            <a:schemeClr val="accent1">
              <a:alpha val="82000"/>
            </a:schemeClr>
          </a:solidFill>
        </p:spPr>
        <p:txBody>
          <a:bodyPr/>
          <a:lstStyle>
            <a:lvl1pPr marL="401638" indent="0">
              <a:defRPr sz="2800">
                <a:solidFill>
                  <a:schemeClr val="tx2"/>
                </a:solidFill>
              </a:defRPr>
            </a:lvl1pPr>
          </a:lstStyle>
          <a:p>
            <a:r>
              <a:rPr lang="en-US" dirty="0"/>
              <a:t>Aptos Black, 28 pt.</a:t>
            </a:r>
          </a:p>
        </p:txBody>
      </p:sp>
    </p:spTree>
    <p:extLst>
      <p:ext uri="{BB962C8B-B14F-4D97-AF65-F5344CB8AC3E}">
        <p14:creationId xmlns:p14="http://schemas.microsoft.com/office/powerpoint/2010/main" val="2562243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85750"/>
            <a:ext cx="7886700" cy="454576"/>
          </a:xfrm>
          <a:prstGeom prst="rect">
            <a:avLst/>
          </a:prstGeom>
        </p:spPr>
        <p:txBody>
          <a:bodyPr vert="horz" lIns="91440" tIns="45720" rIns="91440" bIns="45720" rtlCol="0" anchor="ctr">
            <a:noAutofit/>
          </a:bodyPr>
          <a:lstStyle/>
          <a:p>
            <a:r>
              <a:rPr lang="en-US"/>
              <a:t>Headline — Aptos Black, 26 pt.</a:t>
            </a:r>
          </a:p>
        </p:txBody>
      </p:sp>
      <p:sp>
        <p:nvSpPr>
          <p:cNvPr id="4" name="Text Placeholder 3">
            <a:extLst>
              <a:ext uri="{FF2B5EF4-FFF2-40B4-BE49-F238E27FC236}">
                <a16:creationId xmlns:a16="http://schemas.microsoft.com/office/drawing/2014/main" id="{F71F852F-0DF0-8A11-83EF-B6377EFCB3EC}"/>
              </a:ext>
            </a:extLst>
          </p:cNvPr>
          <p:cNvSpPr>
            <a:spLocks noGrp="1"/>
          </p:cNvSpPr>
          <p:nvPr>
            <p:ph type="body" idx="1"/>
          </p:nvPr>
        </p:nvSpPr>
        <p:spPr>
          <a:xfrm>
            <a:off x="457200" y="1170432"/>
            <a:ext cx="7886700" cy="3264408"/>
          </a:xfrm>
          <a:prstGeom prst="rect">
            <a:avLst/>
          </a:prstGeom>
        </p:spPr>
        <p:txBody>
          <a:bodyPr vert="horz" lIns="91440" tIns="45720" rIns="91440" bIns="45720" rtlCol="0">
            <a:noAutofit/>
          </a:bodyPr>
          <a:lstStyle/>
          <a:p>
            <a:pPr lvl="0"/>
            <a:r>
              <a:rPr lang="en-US"/>
              <a:t>Body copy — Aptos, 14 pt.</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16D39273-89C7-AF1F-ADF6-220D8D4A0D96}"/>
              </a:ext>
            </a:extLst>
          </p:cNvPr>
          <p:cNvSpPr txBox="1"/>
          <p:nvPr userDrawn="1"/>
        </p:nvSpPr>
        <p:spPr>
          <a:xfrm>
            <a:off x="8515102" y="4826952"/>
            <a:ext cx="494036" cy="200055"/>
          </a:xfrm>
          <a:prstGeom prst="rect">
            <a:avLst/>
          </a:prstGeom>
          <a:noFill/>
        </p:spPr>
        <p:txBody>
          <a:bodyPr wrap="square" rtlCol="0">
            <a:spAutoFit/>
          </a:bodyPr>
          <a:lstStyle/>
          <a:p>
            <a:pPr algn="r"/>
            <a:r>
              <a:rPr lang="en-US" sz="700" b="0" kern="1200" cap="none" dirty="0">
                <a:solidFill>
                  <a:schemeClr val="tx2"/>
                </a:solidFill>
                <a:latin typeface="+mn-lt"/>
                <a:ea typeface="+mn-ea"/>
                <a:cs typeface="Lato Medium" panose="020F0602020204030203" pitchFamily="34" charset="0"/>
              </a:rPr>
              <a:t>   </a:t>
            </a:r>
            <a:fld id="{DC6B3A31-DE8F-4705-ADAE-B66C3479EE3B}" type="slidenum">
              <a:rPr lang="en-US" sz="700" b="0" kern="1200" cap="none" smtClean="0">
                <a:solidFill>
                  <a:schemeClr val="tx2"/>
                </a:solidFill>
                <a:latin typeface="+mn-lt"/>
                <a:ea typeface="+mn-ea"/>
                <a:cs typeface="Lato Medium" panose="020F0602020204030203" pitchFamily="34" charset="0"/>
              </a:rPr>
              <a:pPr algn="r"/>
              <a:t>‹#›</a:t>
            </a:fld>
            <a:endParaRPr lang="en-US" sz="700" b="0" kern="1200" cap="none" dirty="0">
              <a:solidFill>
                <a:schemeClr val="tx2"/>
              </a:solidFill>
              <a:latin typeface="+mn-lt"/>
              <a:ea typeface="+mn-ea"/>
              <a:cs typeface="Lato Medium" panose="020F0602020204030203" pitchFamily="34" charset="0"/>
            </a:endParaRPr>
          </a:p>
        </p:txBody>
      </p:sp>
      <p:grpSp>
        <p:nvGrpSpPr>
          <p:cNvPr id="7" name="Graphic 5">
            <a:extLst>
              <a:ext uri="{FF2B5EF4-FFF2-40B4-BE49-F238E27FC236}">
                <a16:creationId xmlns:a16="http://schemas.microsoft.com/office/drawing/2014/main" id="{24BC99B6-4771-D9D7-E127-40D29EC6760D}"/>
              </a:ext>
            </a:extLst>
          </p:cNvPr>
          <p:cNvGrpSpPr/>
          <p:nvPr/>
        </p:nvGrpSpPr>
        <p:grpSpPr>
          <a:xfrm>
            <a:off x="7512027" y="4742385"/>
            <a:ext cx="1126727" cy="214020"/>
            <a:chOff x="1624012" y="1999409"/>
            <a:chExt cx="5899499" cy="1120599"/>
          </a:xfrm>
        </p:grpSpPr>
        <p:sp>
          <p:nvSpPr>
            <p:cNvPr id="8" name="Freeform: Shape 7">
              <a:extLst>
                <a:ext uri="{FF2B5EF4-FFF2-40B4-BE49-F238E27FC236}">
                  <a16:creationId xmlns:a16="http://schemas.microsoft.com/office/drawing/2014/main" id="{D68DEC78-D8CE-2CC3-D377-7309C6A68EAE}"/>
                </a:ext>
              </a:extLst>
            </p:cNvPr>
            <p:cNvSpPr/>
            <p:nvPr/>
          </p:nvSpPr>
          <p:spPr>
            <a:xfrm>
              <a:off x="1624012" y="2835968"/>
              <a:ext cx="122967" cy="277373"/>
            </a:xfrm>
            <a:custGeom>
              <a:avLst/>
              <a:gdLst>
                <a:gd name="connsiteX0" fmla="*/ 0 w 122967"/>
                <a:gd name="connsiteY0" fmla="*/ 6482 h 277373"/>
                <a:gd name="connsiteX1" fmla="*/ 11335 w 122967"/>
                <a:gd name="connsiteY1" fmla="*/ 6482 h 277373"/>
                <a:gd name="connsiteX2" fmla="*/ 11335 w 122967"/>
                <a:gd name="connsiteY2" fmla="*/ 93159 h 277373"/>
                <a:gd name="connsiteX3" fmla="*/ 122968 w 122967"/>
                <a:gd name="connsiteY3" fmla="*/ 5 h 277373"/>
                <a:gd name="connsiteX4" fmla="*/ 122968 w 122967"/>
                <a:gd name="connsiteY4" fmla="*/ 10863 h 277373"/>
                <a:gd name="connsiteX5" fmla="*/ 120301 w 122967"/>
                <a:gd name="connsiteY5" fmla="*/ 10863 h 277373"/>
                <a:gd name="connsiteX6" fmla="*/ 11430 w 122967"/>
                <a:gd name="connsiteY6" fmla="*/ 137070 h 277373"/>
                <a:gd name="connsiteX7" fmla="*/ 11430 w 122967"/>
                <a:gd name="connsiteY7" fmla="*/ 277373 h 277373"/>
                <a:gd name="connsiteX8" fmla="*/ 0 w 122967"/>
                <a:gd name="connsiteY8" fmla="*/ 277373 h 277373"/>
                <a:gd name="connsiteX9" fmla="*/ 0 w 122967"/>
                <a:gd name="connsiteY9" fmla="*/ 6577 h 27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967" h="277373">
                  <a:moveTo>
                    <a:pt x="0" y="6482"/>
                  </a:moveTo>
                  <a:lnTo>
                    <a:pt x="11335" y="6482"/>
                  </a:lnTo>
                  <a:lnTo>
                    <a:pt x="11335" y="93159"/>
                  </a:lnTo>
                  <a:cubicBezTo>
                    <a:pt x="23813" y="48202"/>
                    <a:pt x="62770" y="-567"/>
                    <a:pt x="122968" y="5"/>
                  </a:cubicBezTo>
                  <a:lnTo>
                    <a:pt x="122968" y="10863"/>
                  </a:lnTo>
                  <a:lnTo>
                    <a:pt x="120301" y="10863"/>
                  </a:lnTo>
                  <a:cubicBezTo>
                    <a:pt x="52578" y="10863"/>
                    <a:pt x="11430" y="85063"/>
                    <a:pt x="11430" y="137070"/>
                  </a:cubicBezTo>
                  <a:lnTo>
                    <a:pt x="11430" y="277373"/>
                  </a:lnTo>
                  <a:lnTo>
                    <a:pt x="0" y="277373"/>
                  </a:lnTo>
                  <a:lnTo>
                    <a:pt x="0" y="6577"/>
                  </a:lnTo>
                  <a:close/>
                </a:path>
              </a:pathLst>
            </a:custGeom>
            <a:solidFill>
              <a:srgbClr val="002D5D"/>
            </a:solidFill>
            <a:ln w="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C5FDA6E6-9897-308E-7695-C979259B42D4}"/>
                </a:ext>
              </a:extLst>
            </p:cNvPr>
            <p:cNvSpPr/>
            <p:nvPr/>
          </p:nvSpPr>
          <p:spPr>
            <a:xfrm>
              <a:off x="1810892" y="2835972"/>
              <a:ext cx="233933" cy="277272"/>
            </a:xfrm>
            <a:custGeom>
              <a:avLst/>
              <a:gdLst>
                <a:gd name="connsiteX0" fmla="*/ 0 w 233933"/>
                <a:gd name="connsiteY0" fmla="*/ 6477 h 277272"/>
                <a:gd name="connsiteX1" fmla="*/ 11335 w 233933"/>
                <a:gd name="connsiteY1" fmla="*/ 6477 h 277272"/>
                <a:gd name="connsiteX2" fmla="*/ 11335 w 233933"/>
                <a:gd name="connsiteY2" fmla="*/ 80677 h 277272"/>
                <a:gd name="connsiteX3" fmla="*/ 120206 w 233933"/>
                <a:gd name="connsiteY3" fmla="*/ 0 h 277272"/>
                <a:gd name="connsiteX4" fmla="*/ 233934 w 233933"/>
                <a:gd name="connsiteY4" fmla="*/ 124016 h 277272"/>
                <a:gd name="connsiteX5" fmla="*/ 233934 w 233933"/>
                <a:gd name="connsiteY5" fmla="*/ 277273 h 277272"/>
                <a:gd name="connsiteX6" fmla="*/ 222599 w 233933"/>
                <a:gd name="connsiteY6" fmla="*/ 277273 h 277272"/>
                <a:gd name="connsiteX7" fmla="*/ 222599 w 233933"/>
                <a:gd name="connsiteY7" fmla="*/ 125063 h 277272"/>
                <a:gd name="connsiteX8" fmla="*/ 119158 w 233933"/>
                <a:gd name="connsiteY8" fmla="*/ 10763 h 277272"/>
                <a:gd name="connsiteX9" fmla="*/ 11335 w 233933"/>
                <a:gd name="connsiteY9" fmla="*/ 127254 h 277272"/>
                <a:gd name="connsiteX10" fmla="*/ 11335 w 233933"/>
                <a:gd name="connsiteY10" fmla="*/ 277273 h 277272"/>
                <a:gd name="connsiteX11" fmla="*/ 0 w 233933"/>
                <a:gd name="connsiteY11" fmla="*/ 277273 h 277272"/>
                <a:gd name="connsiteX12" fmla="*/ 0 w 233933"/>
                <a:gd name="connsiteY12" fmla="*/ 6477 h 27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3933" h="277272">
                  <a:moveTo>
                    <a:pt x="0" y="6477"/>
                  </a:moveTo>
                  <a:lnTo>
                    <a:pt x="11335" y="6477"/>
                  </a:lnTo>
                  <a:lnTo>
                    <a:pt x="11335" y="80677"/>
                  </a:lnTo>
                  <a:cubicBezTo>
                    <a:pt x="20002" y="47625"/>
                    <a:pt x="55721" y="0"/>
                    <a:pt x="120206" y="0"/>
                  </a:cubicBezTo>
                  <a:cubicBezTo>
                    <a:pt x="193357" y="0"/>
                    <a:pt x="233934" y="49340"/>
                    <a:pt x="233934" y="124016"/>
                  </a:cubicBezTo>
                  <a:lnTo>
                    <a:pt x="233934" y="277273"/>
                  </a:lnTo>
                  <a:lnTo>
                    <a:pt x="222599" y="277273"/>
                  </a:lnTo>
                  <a:lnTo>
                    <a:pt x="222599" y="125063"/>
                  </a:lnTo>
                  <a:cubicBezTo>
                    <a:pt x="222599" y="57341"/>
                    <a:pt x="187357" y="10763"/>
                    <a:pt x="119158" y="10763"/>
                  </a:cubicBezTo>
                  <a:cubicBezTo>
                    <a:pt x="59055" y="10763"/>
                    <a:pt x="11335" y="62198"/>
                    <a:pt x="11335" y="127254"/>
                  </a:cubicBezTo>
                  <a:lnTo>
                    <a:pt x="11335" y="277273"/>
                  </a:lnTo>
                  <a:lnTo>
                    <a:pt x="0" y="277273"/>
                  </a:lnTo>
                  <a:lnTo>
                    <a:pt x="0" y="6477"/>
                  </a:lnTo>
                  <a:close/>
                </a:path>
              </a:pathLst>
            </a:custGeom>
            <a:solidFill>
              <a:srgbClr val="002D5D"/>
            </a:solidFill>
            <a:ln w="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0DE9611C-A413-C3CB-64DB-62B3044BFE30}"/>
                </a:ext>
              </a:extLst>
            </p:cNvPr>
            <p:cNvSpPr/>
            <p:nvPr/>
          </p:nvSpPr>
          <p:spPr>
            <a:xfrm>
              <a:off x="2148934" y="2717862"/>
              <a:ext cx="11334" cy="395382"/>
            </a:xfrm>
            <a:custGeom>
              <a:avLst/>
              <a:gdLst>
                <a:gd name="connsiteX0" fmla="*/ 0 w 11334"/>
                <a:gd name="connsiteY0" fmla="*/ 0 h 395382"/>
                <a:gd name="connsiteX1" fmla="*/ 11335 w 11334"/>
                <a:gd name="connsiteY1" fmla="*/ 0 h 395382"/>
                <a:gd name="connsiteX2" fmla="*/ 11335 w 11334"/>
                <a:gd name="connsiteY2" fmla="*/ 395383 h 395382"/>
                <a:gd name="connsiteX3" fmla="*/ 0 w 11334"/>
                <a:gd name="connsiteY3" fmla="*/ 395383 h 395382"/>
                <a:gd name="connsiteX4" fmla="*/ 0 w 11334"/>
                <a:gd name="connsiteY4" fmla="*/ 0 h 395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 h="395382">
                  <a:moveTo>
                    <a:pt x="0" y="0"/>
                  </a:moveTo>
                  <a:lnTo>
                    <a:pt x="11335" y="0"/>
                  </a:lnTo>
                  <a:lnTo>
                    <a:pt x="11335" y="395383"/>
                  </a:lnTo>
                  <a:lnTo>
                    <a:pt x="0" y="395383"/>
                  </a:lnTo>
                  <a:lnTo>
                    <a:pt x="0" y="0"/>
                  </a:lnTo>
                  <a:close/>
                </a:path>
              </a:pathLst>
            </a:custGeom>
            <a:solidFill>
              <a:srgbClr val="002D5D"/>
            </a:solidFill>
            <a:ln w="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CE148CB9-17B4-F2E7-A3DD-2BF404441873}"/>
                </a:ext>
              </a:extLst>
            </p:cNvPr>
            <p:cNvSpPr/>
            <p:nvPr/>
          </p:nvSpPr>
          <p:spPr>
            <a:xfrm>
              <a:off x="2426207" y="2835972"/>
              <a:ext cx="233933" cy="277272"/>
            </a:xfrm>
            <a:custGeom>
              <a:avLst/>
              <a:gdLst>
                <a:gd name="connsiteX0" fmla="*/ 0 w 233933"/>
                <a:gd name="connsiteY0" fmla="*/ 6477 h 277272"/>
                <a:gd name="connsiteX1" fmla="*/ 11335 w 233933"/>
                <a:gd name="connsiteY1" fmla="*/ 6477 h 277272"/>
                <a:gd name="connsiteX2" fmla="*/ 11335 w 233933"/>
                <a:gd name="connsiteY2" fmla="*/ 80677 h 277272"/>
                <a:gd name="connsiteX3" fmla="*/ 120205 w 233933"/>
                <a:gd name="connsiteY3" fmla="*/ 0 h 277272"/>
                <a:gd name="connsiteX4" fmla="*/ 233934 w 233933"/>
                <a:gd name="connsiteY4" fmla="*/ 124016 h 277272"/>
                <a:gd name="connsiteX5" fmla="*/ 233934 w 233933"/>
                <a:gd name="connsiteY5" fmla="*/ 277273 h 277272"/>
                <a:gd name="connsiteX6" fmla="*/ 222599 w 233933"/>
                <a:gd name="connsiteY6" fmla="*/ 277273 h 277272"/>
                <a:gd name="connsiteX7" fmla="*/ 222599 w 233933"/>
                <a:gd name="connsiteY7" fmla="*/ 125063 h 277272"/>
                <a:gd name="connsiteX8" fmla="*/ 119158 w 233933"/>
                <a:gd name="connsiteY8" fmla="*/ 10763 h 277272"/>
                <a:gd name="connsiteX9" fmla="*/ 11335 w 233933"/>
                <a:gd name="connsiteY9" fmla="*/ 127254 h 277272"/>
                <a:gd name="connsiteX10" fmla="*/ 11335 w 233933"/>
                <a:gd name="connsiteY10" fmla="*/ 277273 h 277272"/>
                <a:gd name="connsiteX11" fmla="*/ 0 w 233933"/>
                <a:gd name="connsiteY11" fmla="*/ 277273 h 277272"/>
                <a:gd name="connsiteX12" fmla="*/ 0 w 233933"/>
                <a:gd name="connsiteY12" fmla="*/ 6477 h 27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3933" h="277272">
                  <a:moveTo>
                    <a:pt x="0" y="6477"/>
                  </a:moveTo>
                  <a:lnTo>
                    <a:pt x="11335" y="6477"/>
                  </a:lnTo>
                  <a:lnTo>
                    <a:pt x="11335" y="80677"/>
                  </a:lnTo>
                  <a:cubicBezTo>
                    <a:pt x="20002" y="47625"/>
                    <a:pt x="55721" y="0"/>
                    <a:pt x="120205" y="0"/>
                  </a:cubicBezTo>
                  <a:cubicBezTo>
                    <a:pt x="193357" y="0"/>
                    <a:pt x="233934" y="49340"/>
                    <a:pt x="233934" y="124016"/>
                  </a:cubicBezTo>
                  <a:lnTo>
                    <a:pt x="233934" y="277273"/>
                  </a:lnTo>
                  <a:lnTo>
                    <a:pt x="222599" y="277273"/>
                  </a:lnTo>
                  <a:lnTo>
                    <a:pt x="222599" y="125063"/>
                  </a:lnTo>
                  <a:cubicBezTo>
                    <a:pt x="222599" y="57341"/>
                    <a:pt x="187357" y="10763"/>
                    <a:pt x="119158" y="10763"/>
                  </a:cubicBezTo>
                  <a:cubicBezTo>
                    <a:pt x="59055" y="10763"/>
                    <a:pt x="11335" y="62198"/>
                    <a:pt x="11335" y="127254"/>
                  </a:cubicBezTo>
                  <a:lnTo>
                    <a:pt x="11335" y="277273"/>
                  </a:lnTo>
                  <a:lnTo>
                    <a:pt x="0" y="277273"/>
                  </a:lnTo>
                  <a:lnTo>
                    <a:pt x="0" y="6477"/>
                  </a:lnTo>
                  <a:close/>
                </a:path>
              </a:pathLst>
            </a:custGeom>
            <a:solidFill>
              <a:srgbClr val="002D5D"/>
            </a:solidFill>
            <a:ln w="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75CDDAB-EA1E-F6BC-5285-2EF2C81A93B4}"/>
                </a:ext>
              </a:extLst>
            </p:cNvPr>
            <p:cNvSpPr/>
            <p:nvPr/>
          </p:nvSpPr>
          <p:spPr>
            <a:xfrm>
              <a:off x="2738246" y="2838259"/>
              <a:ext cx="233933" cy="281749"/>
            </a:xfrm>
            <a:custGeom>
              <a:avLst/>
              <a:gdLst>
                <a:gd name="connsiteX0" fmla="*/ 0 w 233933"/>
                <a:gd name="connsiteY0" fmla="*/ 200311 h 281749"/>
                <a:gd name="connsiteX1" fmla="*/ 0 w 233933"/>
                <a:gd name="connsiteY1" fmla="*/ 199263 h 281749"/>
                <a:gd name="connsiteX2" fmla="*/ 120777 w 233933"/>
                <a:gd name="connsiteY2" fmla="*/ 113157 h 281749"/>
                <a:gd name="connsiteX3" fmla="*/ 222599 w 233933"/>
                <a:gd name="connsiteY3" fmla="*/ 129921 h 281749"/>
                <a:gd name="connsiteX4" fmla="*/ 222599 w 233933"/>
                <a:gd name="connsiteY4" fmla="*/ 107156 h 281749"/>
                <a:gd name="connsiteX5" fmla="*/ 120206 w 233933"/>
                <a:gd name="connsiteY5" fmla="*/ 10763 h 281749"/>
                <a:gd name="connsiteX6" fmla="*/ 30290 w 233933"/>
                <a:gd name="connsiteY6" fmla="*/ 33528 h 281749"/>
                <a:gd name="connsiteX7" fmla="*/ 25908 w 233933"/>
                <a:gd name="connsiteY7" fmla="*/ 23813 h 281749"/>
                <a:gd name="connsiteX8" fmla="*/ 120682 w 233933"/>
                <a:gd name="connsiteY8" fmla="*/ 0 h 281749"/>
                <a:gd name="connsiteX9" fmla="*/ 207359 w 233933"/>
                <a:gd name="connsiteY9" fmla="*/ 29813 h 281749"/>
                <a:gd name="connsiteX10" fmla="*/ 233934 w 233933"/>
                <a:gd name="connsiteY10" fmla="*/ 106775 h 281749"/>
                <a:gd name="connsiteX11" fmla="*/ 233934 w 233933"/>
                <a:gd name="connsiteY11" fmla="*/ 275272 h 281749"/>
                <a:gd name="connsiteX12" fmla="*/ 222599 w 233933"/>
                <a:gd name="connsiteY12" fmla="*/ 275272 h 281749"/>
                <a:gd name="connsiteX13" fmla="*/ 222599 w 233933"/>
                <a:gd name="connsiteY13" fmla="*/ 211360 h 281749"/>
                <a:gd name="connsiteX14" fmla="*/ 101251 w 233933"/>
                <a:gd name="connsiteY14" fmla="*/ 281749 h 281749"/>
                <a:gd name="connsiteX15" fmla="*/ 0 w 233933"/>
                <a:gd name="connsiteY15" fmla="*/ 200501 h 281749"/>
                <a:gd name="connsiteX16" fmla="*/ 222599 w 233933"/>
                <a:gd name="connsiteY16" fmla="*/ 175927 h 281749"/>
                <a:gd name="connsiteX17" fmla="*/ 222599 w 233933"/>
                <a:gd name="connsiteY17" fmla="*/ 141256 h 281749"/>
                <a:gd name="connsiteX18" fmla="*/ 121348 w 233933"/>
                <a:gd name="connsiteY18" fmla="*/ 123920 h 281749"/>
                <a:gd name="connsiteX19" fmla="*/ 11906 w 233933"/>
                <a:gd name="connsiteY19" fmla="*/ 198691 h 281749"/>
                <a:gd name="connsiteX20" fmla="*/ 11906 w 233933"/>
                <a:gd name="connsiteY20" fmla="*/ 199739 h 281749"/>
                <a:gd name="connsiteX21" fmla="*/ 101822 w 233933"/>
                <a:gd name="connsiteY21" fmla="*/ 270700 h 281749"/>
                <a:gd name="connsiteX22" fmla="*/ 222599 w 233933"/>
                <a:gd name="connsiteY22" fmla="*/ 175927 h 281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3933" h="281749">
                  <a:moveTo>
                    <a:pt x="0" y="200311"/>
                  </a:moveTo>
                  <a:lnTo>
                    <a:pt x="0" y="199263"/>
                  </a:lnTo>
                  <a:cubicBezTo>
                    <a:pt x="0" y="142399"/>
                    <a:pt x="53054" y="113157"/>
                    <a:pt x="120777" y="113157"/>
                  </a:cubicBezTo>
                  <a:cubicBezTo>
                    <a:pt x="158686" y="113157"/>
                    <a:pt x="195548" y="120205"/>
                    <a:pt x="222599" y="129921"/>
                  </a:cubicBezTo>
                  <a:lnTo>
                    <a:pt x="222599" y="107156"/>
                  </a:lnTo>
                  <a:cubicBezTo>
                    <a:pt x="222599" y="41624"/>
                    <a:pt x="183642" y="10763"/>
                    <a:pt x="120206" y="10763"/>
                  </a:cubicBezTo>
                  <a:cubicBezTo>
                    <a:pt x="86582" y="10763"/>
                    <a:pt x="58483" y="20002"/>
                    <a:pt x="30290" y="33528"/>
                  </a:cubicBezTo>
                  <a:lnTo>
                    <a:pt x="25908" y="23813"/>
                  </a:lnTo>
                  <a:cubicBezTo>
                    <a:pt x="55721" y="9144"/>
                    <a:pt x="85534" y="0"/>
                    <a:pt x="120682" y="0"/>
                  </a:cubicBezTo>
                  <a:cubicBezTo>
                    <a:pt x="158020" y="0"/>
                    <a:pt x="187357" y="9715"/>
                    <a:pt x="207359" y="29813"/>
                  </a:cubicBezTo>
                  <a:cubicBezTo>
                    <a:pt x="224123" y="46577"/>
                    <a:pt x="233934" y="73152"/>
                    <a:pt x="233934" y="106775"/>
                  </a:cubicBezTo>
                  <a:lnTo>
                    <a:pt x="233934" y="275272"/>
                  </a:lnTo>
                  <a:lnTo>
                    <a:pt x="222599" y="275272"/>
                  </a:lnTo>
                  <a:lnTo>
                    <a:pt x="222599" y="211360"/>
                  </a:lnTo>
                  <a:cubicBezTo>
                    <a:pt x="211265" y="242792"/>
                    <a:pt x="170593" y="281749"/>
                    <a:pt x="101251" y="281749"/>
                  </a:cubicBezTo>
                  <a:cubicBezTo>
                    <a:pt x="48196" y="281749"/>
                    <a:pt x="0" y="254127"/>
                    <a:pt x="0" y="200501"/>
                  </a:cubicBezTo>
                  <a:close/>
                  <a:moveTo>
                    <a:pt x="222599" y="175927"/>
                  </a:moveTo>
                  <a:lnTo>
                    <a:pt x="222599" y="141256"/>
                  </a:lnTo>
                  <a:cubicBezTo>
                    <a:pt x="193929" y="130397"/>
                    <a:pt x="162496" y="123920"/>
                    <a:pt x="121348" y="123920"/>
                  </a:cubicBezTo>
                  <a:cubicBezTo>
                    <a:pt x="60103" y="123920"/>
                    <a:pt x="11906" y="148876"/>
                    <a:pt x="11906" y="198691"/>
                  </a:cubicBezTo>
                  <a:lnTo>
                    <a:pt x="11906" y="199739"/>
                  </a:lnTo>
                  <a:cubicBezTo>
                    <a:pt x="11906" y="247364"/>
                    <a:pt x="54197" y="270700"/>
                    <a:pt x="101822" y="270700"/>
                  </a:cubicBezTo>
                  <a:cubicBezTo>
                    <a:pt x="174403" y="270700"/>
                    <a:pt x="222599" y="224123"/>
                    <a:pt x="222599" y="175927"/>
                  </a:cubicBezTo>
                  <a:close/>
                </a:path>
              </a:pathLst>
            </a:custGeom>
            <a:solidFill>
              <a:srgbClr val="002D5D"/>
            </a:solidFill>
            <a:ln w="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5F157EC7-0D74-90F6-EB61-789FC40E6BBE}"/>
                </a:ext>
              </a:extLst>
            </p:cNvPr>
            <p:cNvSpPr/>
            <p:nvPr/>
          </p:nvSpPr>
          <p:spPr>
            <a:xfrm>
              <a:off x="3041617" y="2748819"/>
              <a:ext cx="154304" cy="369474"/>
            </a:xfrm>
            <a:custGeom>
              <a:avLst/>
              <a:gdLst>
                <a:gd name="connsiteX0" fmla="*/ 42767 w 154304"/>
                <a:gd name="connsiteY0" fmla="*/ 295180 h 369474"/>
                <a:gd name="connsiteX1" fmla="*/ 42767 w 154304"/>
                <a:gd name="connsiteY1" fmla="*/ 104013 h 369474"/>
                <a:gd name="connsiteX2" fmla="*/ 0 w 154304"/>
                <a:gd name="connsiteY2" fmla="*/ 104013 h 369474"/>
                <a:gd name="connsiteX3" fmla="*/ 0 w 154304"/>
                <a:gd name="connsiteY3" fmla="*/ 93726 h 369474"/>
                <a:gd name="connsiteX4" fmla="*/ 42767 w 154304"/>
                <a:gd name="connsiteY4" fmla="*/ 93726 h 369474"/>
                <a:gd name="connsiteX5" fmla="*/ 42767 w 154304"/>
                <a:gd name="connsiteY5" fmla="*/ 0 h 369474"/>
                <a:gd name="connsiteX6" fmla="*/ 54102 w 154304"/>
                <a:gd name="connsiteY6" fmla="*/ 0 h 369474"/>
                <a:gd name="connsiteX7" fmla="*/ 54102 w 154304"/>
                <a:gd name="connsiteY7" fmla="*/ 93726 h 369474"/>
                <a:gd name="connsiteX8" fmla="*/ 154305 w 154304"/>
                <a:gd name="connsiteY8" fmla="*/ 93726 h 369474"/>
                <a:gd name="connsiteX9" fmla="*/ 154305 w 154304"/>
                <a:gd name="connsiteY9" fmla="*/ 104013 h 369474"/>
                <a:gd name="connsiteX10" fmla="*/ 54102 w 154304"/>
                <a:gd name="connsiteY10" fmla="*/ 104013 h 369474"/>
                <a:gd name="connsiteX11" fmla="*/ 54102 w 154304"/>
                <a:gd name="connsiteY11" fmla="*/ 294132 h 369474"/>
                <a:gd name="connsiteX12" fmla="*/ 112014 w 154304"/>
                <a:gd name="connsiteY12" fmla="*/ 358616 h 369474"/>
                <a:gd name="connsiteX13" fmla="*/ 153162 w 154304"/>
                <a:gd name="connsiteY13" fmla="*/ 348901 h 369474"/>
                <a:gd name="connsiteX14" fmla="*/ 153162 w 154304"/>
                <a:gd name="connsiteY14" fmla="*/ 360807 h 369474"/>
                <a:gd name="connsiteX15" fmla="*/ 112014 w 154304"/>
                <a:gd name="connsiteY15" fmla="*/ 369475 h 369474"/>
                <a:gd name="connsiteX16" fmla="*/ 42672 w 154304"/>
                <a:gd name="connsiteY16" fmla="*/ 295275 h 369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4304" h="369474">
                  <a:moveTo>
                    <a:pt x="42767" y="295180"/>
                  </a:moveTo>
                  <a:lnTo>
                    <a:pt x="42767" y="104013"/>
                  </a:lnTo>
                  <a:lnTo>
                    <a:pt x="0" y="104013"/>
                  </a:lnTo>
                  <a:lnTo>
                    <a:pt x="0" y="93726"/>
                  </a:lnTo>
                  <a:lnTo>
                    <a:pt x="42767" y="93726"/>
                  </a:lnTo>
                  <a:lnTo>
                    <a:pt x="42767" y="0"/>
                  </a:lnTo>
                  <a:lnTo>
                    <a:pt x="54102" y="0"/>
                  </a:lnTo>
                  <a:lnTo>
                    <a:pt x="54102" y="93726"/>
                  </a:lnTo>
                  <a:lnTo>
                    <a:pt x="154305" y="93726"/>
                  </a:lnTo>
                  <a:lnTo>
                    <a:pt x="154305" y="104013"/>
                  </a:lnTo>
                  <a:lnTo>
                    <a:pt x="54102" y="104013"/>
                  </a:lnTo>
                  <a:lnTo>
                    <a:pt x="54102" y="294132"/>
                  </a:lnTo>
                  <a:cubicBezTo>
                    <a:pt x="54102" y="334804"/>
                    <a:pt x="73628" y="358616"/>
                    <a:pt x="112014" y="358616"/>
                  </a:cubicBezTo>
                  <a:cubicBezTo>
                    <a:pt x="125539" y="358616"/>
                    <a:pt x="140208" y="355378"/>
                    <a:pt x="153162" y="348901"/>
                  </a:cubicBezTo>
                  <a:lnTo>
                    <a:pt x="153162" y="360807"/>
                  </a:lnTo>
                  <a:cubicBezTo>
                    <a:pt x="140208" y="366808"/>
                    <a:pt x="126111" y="369475"/>
                    <a:pt x="112014" y="369475"/>
                  </a:cubicBezTo>
                  <a:cubicBezTo>
                    <a:pt x="67056" y="369475"/>
                    <a:pt x="42672" y="342424"/>
                    <a:pt x="42672" y="295275"/>
                  </a:cubicBezTo>
                  <a:close/>
                </a:path>
              </a:pathLst>
            </a:custGeom>
            <a:solidFill>
              <a:srgbClr val="002D5D"/>
            </a:solidFill>
            <a:ln w="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6FFF77FB-5173-DEF5-1B48-B9C3D23F337F}"/>
                </a:ext>
              </a:extLst>
            </p:cNvPr>
            <p:cNvSpPr/>
            <p:nvPr/>
          </p:nvSpPr>
          <p:spPr>
            <a:xfrm>
              <a:off x="3277742" y="2734150"/>
              <a:ext cx="16764" cy="379094"/>
            </a:xfrm>
            <a:custGeom>
              <a:avLst/>
              <a:gdLst>
                <a:gd name="connsiteX0" fmla="*/ 0 w 16764"/>
                <a:gd name="connsiteY0" fmla="*/ 0 h 379094"/>
                <a:gd name="connsiteX1" fmla="*/ 16764 w 16764"/>
                <a:gd name="connsiteY1" fmla="*/ 0 h 379094"/>
                <a:gd name="connsiteX2" fmla="*/ 16764 w 16764"/>
                <a:gd name="connsiteY2" fmla="*/ 30861 h 379094"/>
                <a:gd name="connsiteX3" fmla="*/ 0 w 16764"/>
                <a:gd name="connsiteY3" fmla="*/ 30861 h 379094"/>
                <a:gd name="connsiteX4" fmla="*/ 0 w 16764"/>
                <a:gd name="connsiteY4" fmla="*/ 0 h 379094"/>
                <a:gd name="connsiteX5" fmla="*/ 2762 w 16764"/>
                <a:gd name="connsiteY5" fmla="*/ 108299 h 379094"/>
                <a:gd name="connsiteX6" fmla="*/ 14097 w 16764"/>
                <a:gd name="connsiteY6" fmla="*/ 108299 h 379094"/>
                <a:gd name="connsiteX7" fmla="*/ 14097 w 16764"/>
                <a:gd name="connsiteY7" fmla="*/ 379095 h 379094"/>
                <a:gd name="connsiteX8" fmla="*/ 2762 w 16764"/>
                <a:gd name="connsiteY8" fmla="*/ 379095 h 379094"/>
                <a:gd name="connsiteX9" fmla="*/ 2762 w 16764"/>
                <a:gd name="connsiteY9" fmla="*/ 108299 h 379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64" h="379094">
                  <a:moveTo>
                    <a:pt x="0" y="0"/>
                  </a:moveTo>
                  <a:lnTo>
                    <a:pt x="16764" y="0"/>
                  </a:lnTo>
                  <a:lnTo>
                    <a:pt x="16764" y="30861"/>
                  </a:lnTo>
                  <a:lnTo>
                    <a:pt x="0" y="30861"/>
                  </a:lnTo>
                  <a:lnTo>
                    <a:pt x="0" y="0"/>
                  </a:lnTo>
                  <a:close/>
                  <a:moveTo>
                    <a:pt x="2762" y="108299"/>
                  </a:moveTo>
                  <a:lnTo>
                    <a:pt x="14097" y="108299"/>
                  </a:lnTo>
                  <a:lnTo>
                    <a:pt x="14097" y="379095"/>
                  </a:lnTo>
                  <a:lnTo>
                    <a:pt x="2762" y="379095"/>
                  </a:lnTo>
                  <a:lnTo>
                    <a:pt x="2762" y="108299"/>
                  </a:lnTo>
                  <a:close/>
                </a:path>
              </a:pathLst>
            </a:custGeom>
            <a:solidFill>
              <a:srgbClr val="002D5D"/>
            </a:solidFill>
            <a:ln w="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4D6720FE-2475-8E95-505A-B44E0F883207}"/>
                </a:ext>
              </a:extLst>
            </p:cNvPr>
            <p:cNvSpPr/>
            <p:nvPr/>
          </p:nvSpPr>
          <p:spPr>
            <a:xfrm>
              <a:off x="3381755" y="2835972"/>
              <a:ext cx="281749" cy="283845"/>
            </a:xfrm>
            <a:custGeom>
              <a:avLst/>
              <a:gdLst>
                <a:gd name="connsiteX0" fmla="*/ 0 w 281749"/>
                <a:gd name="connsiteY0" fmla="*/ 142970 h 283845"/>
                <a:gd name="connsiteX1" fmla="*/ 0 w 281749"/>
                <a:gd name="connsiteY1" fmla="*/ 141923 h 283845"/>
                <a:gd name="connsiteX2" fmla="*/ 140875 w 281749"/>
                <a:gd name="connsiteY2" fmla="*/ 0 h 283845"/>
                <a:gd name="connsiteX3" fmla="*/ 281750 w 281749"/>
                <a:gd name="connsiteY3" fmla="*/ 140875 h 283845"/>
                <a:gd name="connsiteX4" fmla="*/ 281750 w 281749"/>
                <a:gd name="connsiteY4" fmla="*/ 141923 h 283845"/>
                <a:gd name="connsiteX5" fmla="*/ 140875 w 281749"/>
                <a:gd name="connsiteY5" fmla="*/ 283845 h 283845"/>
                <a:gd name="connsiteX6" fmla="*/ 0 w 281749"/>
                <a:gd name="connsiteY6" fmla="*/ 142970 h 283845"/>
                <a:gd name="connsiteX7" fmla="*/ 269748 w 281749"/>
                <a:gd name="connsiteY7" fmla="*/ 142494 h 283845"/>
                <a:gd name="connsiteX8" fmla="*/ 269748 w 281749"/>
                <a:gd name="connsiteY8" fmla="*/ 141446 h 283845"/>
                <a:gd name="connsiteX9" fmla="*/ 140303 w 281749"/>
                <a:gd name="connsiteY9" fmla="*/ 10858 h 283845"/>
                <a:gd name="connsiteX10" fmla="*/ 11906 w 281749"/>
                <a:gd name="connsiteY10" fmla="*/ 141446 h 283845"/>
                <a:gd name="connsiteX11" fmla="*/ 11906 w 281749"/>
                <a:gd name="connsiteY11" fmla="*/ 142494 h 283845"/>
                <a:gd name="connsiteX12" fmla="*/ 141351 w 281749"/>
                <a:gd name="connsiteY12" fmla="*/ 273082 h 283845"/>
                <a:gd name="connsiteX13" fmla="*/ 269748 w 281749"/>
                <a:gd name="connsiteY13" fmla="*/ 142494 h 283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749" h="283845">
                  <a:moveTo>
                    <a:pt x="0" y="142970"/>
                  </a:moveTo>
                  <a:lnTo>
                    <a:pt x="0" y="141923"/>
                  </a:lnTo>
                  <a:cubicBezTo>
                    <a:pt x="0" y="66104"/>
                    <a:pt x="55817" y="0"/>
                    <a:pt x="140875" y="0"/>
                  </a:cubicBezTo>
                  <a:cubicBezTo>
                    <a:pt x="225933" y="0"/>
                    <a:pt x="281750" y="64960"/>
                    <a:pt x="281750" y="140875"/>
                  </a:cubicBezTo>
                  <a:lnTo>
                    <a:pt x="281750" y="141923"/>
                  </a:lnTo>
                  <a:cubicBezTo>
                    <a:pt x="281750" y="217742"/>
                    <a:pt x="225933" y="283845"/>
                    <a:pt x="140875" y="283845"/>
                  </a:cubicBezTo>
                  <a:cubicBezTo>
                    <a:pt x="55817" y="283845"/>
                    <a:pt x="0" y="218885"/>
                    <a:pt x="0" y="142970"/>
                  </a:cubicBezTo>
                  <a:close/>
                  <a:moveTo>
                    <a:pt x="269748" y="142494"/>
                  </a:moveTo>
                  <a:lnTo>
                    <a:pt x="269748" y="141446"/>
                  </a:lnTo>
                  <a:cubicBezTo>
                    <a:pt x="269748" y="70485"/>
                    <a:pt x="216122" y="10858"/>
                    <a:pt x="140303" y="10858"/>
                  </a:cubicBezTo>
                  <a:cubicBezTo>
                    <a:pt x="64484" y="10858"/>
                    <a:pt x="11906" y="70485"/>
                    <a:pt x="11906" y="141446"/>
                  </a:cubicBezTo>
                  <a:lnTo>
                    <a:pt x="11906" y="142494"/>
                  </a:lnTo>
                  <a:cubicBezTo>
                    <a:pt x="11906" y="213455"/>
                    <a:pt x="65532" y="273082"/>
                    <a:pt x="141351" y="273082"/>
                  </a:cubicBezTo>
                  <a:cubicBezTo>
                    <a:pt x="217170" y="273082"/>
                    <a:pt x="269748" y="213455"/>
                    <a:pt x="269748" y="142494"/>
                  </a:cubicBezTo>
                  <a:close/>
                </a:path>
              </a:pathLst>
            </a:custGeom>
            <a:solidFill>
              <a:srgbClr val="002D5D"/>
            </a:solidFill>
            <a:ln w="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3E13AE8-FBD2-EEA4-61CD-04FD0D28C651}"/>
                </a:ext>
              </a:extLst>
            </p:cNvPr>
            <p:cNvSpPr/>
            <p:nvPr/>
          </p:nvSpPr>
          <p:spPr>
            <a:xfrm>
              <a:off x="3750087" y="2835972"/>
              <a:ext cx="233933" cy="277272"/>
            </a:xfrm>
            <a:custGeom>
              <a:avLst/>
              <a:gdLst>
                <a:gd name="connsiteX0" fmla="*/ 0 w 233933"/>
                <a:gd name="connsiteY0" fmla="*/ 6477 h 277272"/>
                <a:gd name="connsiteX1" fmla="*/ 11335 w 233933"/>
                <a:gd name="connsiteY1" fmla="*/ 6477 h 277272"/>
                <a:gd name="connsiteX2" fmla="*/ 11335 w 233933"/>
                <a:gd name="connsiteY2" fmla="*/ 80677 h 277272"/>
                <a:gd name="connsiteX3" fmla="*/ 120205 w 233933"/>
                <a:gd name="connsiteY3" fmla="*/ 0 h 277272"/>
                <a:gd name="connsiteX4" fmla="*/ 233934 w 233933"/>
                <a:gd name="connsiteY4" fmla="*/ 124016 h 277272"/>
                <a:gd name="connsiteX5" fmla="*/ 233934 w 233933"/>
                <a:gd name="connsiteY5" fmla="*/ 277273 h 277272"/>
                <a:gd name="connsiteX6" fmla="*/ 222599 w 233933"/>
                <a:gd name="connsiteY6" fmla="*/ 277273 h 277272"/>
                <a:gd name="connsiteX7" fmla="*/ 222599 w 233933"/>
                <a:gd name="connsiteY7" fmla="*/ 125063 h 277272"/>
                <a:gd name="connsiteX8" fmla="*/ 119158 w 233933"/>
                <a:gd name="connsiteY8" fmla="*/ 10763 h 277272"/>
                <a:gd name="connsiteX9" fmla="*/ 11335 w 233933"/>
                <a:gd name="connsiteY9" fmla="*/ 127254 h 277272"/>
                <a:gd name="connsiteX10" fmla="*/ 11335 w 233933"/>
                <a:gd name="connsiteY10" fmla="*/ 277273 h 277272"/>
                <a:gd name="connsiteX11" fmla="*/ 0 w 233933"/>
                <a:gd name="connsiteY11" fmla="*/ 277273 h 277272"/>
                <a:gd name="connsiteX12" fmla="*/ 0 w 233933"/>
                <a:gd name="connsiteY12" fmla="*/ 6477 h 27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3933" h="277272">
                  <a:moveTo>
                    <a:pt x="0" y="6477"/>
                  </a:moveTo>
                  <a:lnTo>
                    <a:pt x="11335" y="6477"/>
                  </a:lnTo>
                  <a:lnTo>
                    <a:pt x="11335" y="80677"/>
                  </a:lnTo>
                  <a:cubicBezTo>
                    <a:pt x="20002" y="47625"/>
                    <a:pt x="55721" y="0"/>
                    <a:pt x="120205" y="0"/>
                  </a:cubicBezTo>
                  <a:cubicBezTo>
                    <a:pt x="193357" y="0"/>
                    <a:pt x="233934" y="49340"/>
                    <a:pt x="233934" y="124016"/>
                  </a:cubicBezTo>
                  <a:lnTo>
                    <a:pt x="233934" y="277273"/>
                  </a:lnTo>
                  <a:lnTo>
                    <a:pt x="222599" y="277273"/>
                  </a:lnTo>
                  <a:lnTo>
                    <a:pt x="222599" y="125063"/>
                  </a:lnTo>
                  <a:cubicBezTo>
                    <a:pt x="222599" y="57341"/>
                    <a:pt x="187357" y="10763"/>
                    <a:pt x="119158" y="10763"/>
                  </a:cubicBezTo>
                  <a:cubicBezTo>
                    <a:pt x="59055" y="10763"/>
                    <a:pt x="11335" y="62198"/>
                    <a:pt x="11335" y="127254"/>
                  </a:cubicBezTo>
                  <a:lnTo>
                    <a:pt x="11335" y="277273"/>
                  </a:lnTo>
                  <a:lnTo>
                    <a:pt x="0" y="277273"/>
                  </a:lnTo>
                  <a:lnTo>
                    <a:pt x="0" y="6477"/>
                  </a:lnTo>
                  <a:close/>
                </a:path>
              </a:pathLst>
            </a:custGeom>
            <a:solidFill>
              <a:srgbClr val="002D5D"/>
            </a:solidFill>
            <a:ln w="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41021900-F528-DF5F-59B8-20B2D59FB162}"/>
                </a:ext>
              </a:extLst>
            </p:cNvPr>
            <p:cNvSpPr/>
            <p:nvPr/>
          </p:nvSpPr>
          <p:spPr>
            <a:xfrm>
              <a:off x="4062126" y="2838259"/>
              <a:ext cx="233933" cy="281749"/>
            </a:xfrm>
            <a:custGeom>
              <a:avLst/>
              <a:gdLst>
                <a:gd name="connsiteX0" fmla="*/ 0 w 233933"/>
                <a:gd name="connsiteY0" fmla="*/ 200311 h 281749"/>
                <a:gd name="connsiteX1" fmla="*/ 0 w 233933"/>
                <a:gd name="connsiteY1" fmla="*/ 199263 h 281749"/>
                <a:gd name="connsiteX2" fmla="*/ 120777 w 233933"/>
                <a:gd name="connsiteY2" fmla="*/ 113157 h 281749"/>
                <a:gd name="connsiteX3" fmla="*/ 222599 w 233933"/>
                <a:gd name="connsiteY3" fmla="*/ 129921 h 281749"/>
                <a:gd name="connsiteX4" fmla="*/ 222599 w 233933"/>
                <a:gd name="connsiteY4" fmla="*/ 107156 h 281749"/>
                <a:gd name="connsiteX5" fmla="*/ 120205 w 233933"/>
                <a:gd name="connsiteY5" fmla="*/ 10763 h 281749"/>
                <a:gd name="connsiteX6" fmla="*/ 30289 w 233933"/>
                <a:gd name="connsiteY6" fmla="*/ 33528 h 281749"/>
                <a:gd name="connsiteX7" fmla="*/ 25908 w 233933"/>
                <a:gd name="connsiteY7" fmla="*/ 23813 h 281749"/>
                <a:gd name="connsiteX8" fmla="*/ 120682 w 233933"/>
                <a:gd name="connsiteY8" fmla="*/ 0 h 281749"/>
                <a:gd name="connsiteX9" fmla="*/ 207359 w 233933"/>
                <a:gd name="connsiteY9" fmla="*/ 29813 h 281749"/>
                <a:gd name="connsiteX10" fmla="*/ 233934 w 233933"/>
                <a:gd name="connsiteY10" fmla="*/ 106775 h 281749"/>
                <a:gd name="connsiteX11" fmla="*/ 233934 w 233933"/>
                <a:gd name="connsiteY11" fmla="*/ 275272 h 281749"/>
                <a:gd name="connsiteX12" fmla="*/ 222599 w 233933"/>
                <a:gd name="connsiteY12" fmla="*/ 275272 h 281749"/>
                <a:gd name="connsiteX13" fmla="*/ 222599 w 233933"/>
                <a:gd name="connsiteY13" fmla="*/ 211360 h 281749"/>
                <a:gd name="connsiteX14" fmla="*/ 101251 w 233933"/>
                <a:gd name="connsiteY14" fmla="*/ 281749 h 281749"/>
                <a:gd name="connsiteX15" fmla="*/ 0 w 233933"/>
                <a:gd name="connsiteY15" fmla="*/ 200501 h 281749"/>
                <a:gd name="connsiteX16" fmla="*/ 222599 w 233933"/>
                <a:gd name="connsiteY16" fmla="*/ 175927 h 281749"/>
                <a:gd name="connsiteX17" fmla="*/ 222599 w 233933"/>
                <a:gd name="connsiteY17" fmla="*/ 141256 h 281749"/>
                <a:gd name="connsiteX18" fmla="*/ 121348 w 233933"/>
                <a:gd name="connsiteY18" fmla="*/ 123920 h 281749"/>
                <a:gd name="connsiteX19" fmla="*/ 11906 w 233933"/>
                <a:gd name="connsiteY19" fmla="*/ 198691 h 281749"/>
                <a:gd name="connsiteX20" fmla="*/ 11906 w 233933"/>
                <a:gd name="connsiteY20" fmla="*/ 199739 h 281749"/>
                <a:gd name="connsiteX21" fmla="*/ 101822 w 233933"/>
                <a:gd name="connsiteY21" fmla="*/ 270700 h 281749"/>
                <a:gd name="connsiteX22" fmla="*/ 222599 w 233933"/>
                <a:gd name="connsiteY22" fmla="*/ 175927 h 281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3933" h="281749">
                  <a:moveTo>
                    <a:pt x="0" y="200311"/>
                  </a:moveTo>
                  <a:lnTo>
                    <a:pt x="0" y="199263"/>
                  </a:lnTo>
                  <a:cubicBezTo>
                    <a:pt x="0" y="142399"/>
                    <a:pt x="53054" y="113157"/>
                    <a:pt x="120777" y="113157"/>
                  </a:cubicBezTo>
                  <a:cubicBezTo>
                    <a:pt x="158687" y="113157"/>
                    <a:pt x="195548" y="120205"/>
                    <a:pt x="222599" y="129921"/>
                  </a:cubicBezTo>
                  <a:lnTo>
                    <a:pt x="222599" y="107156"/>
                  </a:lnTo>
                  <a:cubicBezTo>
                    <a:pt x="222599" y="41624"/>
                    <a:pt x="183642" y="10763"/>
                    <a:pt x="120205" y="10763"/>
                  </a:cubicBezTo>
                  <a:cubicBezTo>
                    <a:pt x="86582" y="10763"/>
                    <a:pt x="58483" y="20002"/>
                    <a:pt x="30289" y="33528"/>
                  </a:cubicBezTo>
                  <a:lnTo>
                    <a:pt x="25908" y="23813"/>
                  </a:lnTo>
                  <a:cubicBezTo>
                    <a:pt x="55721" y="9144"/>
                    <a:pt x="85535" y="0"/>
                    <a:pt x="120682" y="0"/>
                  </a:cubicBezTo>
                  <a:cubicBezTo>
                    <a:pt x="158020" y="0"/>
                    <a:pt x="187357" y="9715"/>
                    <a:pt x="207359" y="29813"/>
                  </a:cubicBezTo>
                  <a:cubicBezTo>
                    <a:pt x="224123" y="46577"/>
                    <a:pt x="233934" y="73152"/>
                    <a:pt x="233934" y="106775"/>
                  </a:cubicBezTo>
                  <a:lnTo>
                    <a:pt x="233934" y="275272"/>
                  </a:lnTo>
                  <a:lnTo>
                    <a:pt x="222599" y="275272"/>
                  </a:lnTo>
                  <a:lnTo>
                    <a:pt x="222599" y="211360"/>
                  </a:lnTo>
                  <a:cubicBezTo>
                    <a:pt x="211264" y="242792"/>
                    <a:pt x="170593" y="281749"/>
                    <a:pt x="101251" y="281749"/>
                  </a:cubicBezTo>
                  <a:cubicBezTo>
                    <a:pt x="48196" y="281749"/>
                    <a:pt x="0" y="254127"/>
                    <a:pt x="0" y="200501"/>
                  </a:cubicBezTo>
                  <a:close/>
                  <a:moveTo>
                    <a:pt x="222599" y="175927"/>
                  </a:moveTo>
                  <a:lnTo>
                    <a:pt x="222599" y="141256"/>
                  </a:lnTo>
                  <a:cubicBezTo>
                    <a:pt x="193929" y="130397"/>
                    <a:pt x="162496" y="123920"/>
                    <a:pt x="121348" y="123920"/>
                  </a:cubicBezTo>
                  <a:cubicBezTo>
                    <a:pt x="60103" y="123920"/>
                    <a:pt x="11906" y="148876"/>
                    <a:pt x="11906" y="198691"/>
                  </a:cubicBezTo>
                  <a:lnTo>
                    <a:pt x="11906" y="199739"/>
                  </a:lnTo>
                  <a:cubicBezTo>
                    <a:pt x="11906" y="247364"/>
                    <a:pt x="54197" y="270700"/>
                    <a:pt x="101822" y="270700"/>
                  </a:cubicBezTo>
                  <a:cubicBezTo>
                    <a:pt x="174403" y="270700"/>
                    <a:pt x="222599" y="224123"/>
                    <a:pt x="222599" y="175927"/>
                  </a:cubicBezTo>
                  <a:close/>
                </a:path>
              </a:pathLst>
            </a:custGeom>
            <a:solidFill>
              <a:srgbClr val="002D5D"/>
            </a:solidFill>
            <a:ln w="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CC03A0B4-0C48-AFAB-9DF9-64082E013038}"/>
                </a:ext>
              </a:extLst>
            </p:cNvPr>
            <p:cNvSpPr/>
            <p:nvPr/>
          </p:nvSpPr>
          <p:spPr>
            <a:xfrm>
              <a:off x="4399596" y="2717862"/>
              <a:ext cx="11334" cy="395382"/>
            </a:xfrm>
            <a:custGeom>
              <a:avLst/>
              <a:gdLst>
                <a:gd name="connsiteX0" fmla="*/ 0 w 11334"/>
                <a:gd name="connsiteY0" fmla="*/ 0 h 395382"/>
                <a:gd name="connsiteX1" fmla="*/ 11335 w 11334"/>
                <a:gd name="connsiteY1" fmla="*/ 0 h 395382"/>
                <a:gd name="connsiteX2" fmla="*/ 11335 w 11334"/>
                <a:gd name="connsiteY2" fmla="*/ 395383 h 395382"/>
                <a:gd name="connsiteX3" fmla="*/ 0 w 11334"/>
                <a:gd name="connsiteY3" fmla="*/ 395383 h 395382"/>
                <a:gd name="connsiteX4" fmla="*/ 0 w 11334"/>
                <a:gd name="connsiteY4" fmla="*/ 0 h 395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 h="395382">
                  <a:moveTo>
                    <a:pt x="0" y="0"/>
                  </a:moveTo>
                  <a:lnTo>
                    <a:pt x="11335" y="0"/>
                  </a:lnTo>
                  <a:lnTo>
                    <a:pt x="11335" y="395383"/>
                  </a:lnTo>
                  <a:lnTo>
                    <a:pt x="0" y="395383"/>
                  </a:lnTo>
                  <a:lnTo>
                    <a:pt x="0" y="0"/>
                  </a:lnTo>
                  <a:close/>
                </a:path>
              </a:pathLst>
            </a:custGeom>
            <a:solidFill>
              <a:srgbClr val="002D5D"/>
            </a:solidFill>
            <a:ln w="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AB7B1FC3-AAA7-7EDD-FB06-AAADCF53D341}"/>
                </a:ext>
              </a:extLst>
            </p:cNvPr>
            <p:cNvSpPr/>
            <p:nvPr/>
          </p:nvSpPr>
          <p:spPr>
            <a:xfrm>
              <a:off x="4658581" y="2836068"/>
              <a:ext cx="248602" cy="283845"/>
            </a:xfrm>
            <a:custGeom>
              <a:avLst/>
              <a:gdLst>
                <a:gd name="connsiteX0" fmla="*/ 0 w 248602"/>
                <a:gd name="connsiteY0" fmla="*/ 142399 h 283845"/>
                <a:gd name="connsiteX1" fmla="*/ 0 w 248602"/>
                <a:gd name="connsiteY1" fmla="*/ 141351 h 283845"/>
                <a:gd name="connsiteX2" fmla="*/ 138684 w 248602"/>
                <a:gd name="connsiteY2" fmla="*/ 0 h 283845"/>
                <a:gd name="connsiteX3" fmla="*/ 246983 w 248602"/>
                <a:gd name="connsiteY3" fmla="*/ 50387 h 283845"/>
                <a:gd name="connsiteX4" fmla="*/ 238887 w 248602"/>
                <a:gd name="connsiteY4" fmla="*/ 58007 h 283845"/>
                <a:gd name="connsiteX5" fmla="*/ 138113 w 248602"/>
                <a:gd name="connsiteY5" fmla="*/ 10858 h 283845"/>
                <a:gd name="connsiteX6" fmla="*/ 11906 w 248602"/>
                <a:gd name="connsiteY6" fmla="*/ 140875 h 283845"/>
                <a:gd name="connsiteX7" fmla="*/ 11906 w 248602"/>
                <a:gd name="connsiteY7" fmla="*/ 141923 h 283845"/>
                <a:gd name="connsiteX8" fmla="*/ 138684 w 248602"/>
                <a:gd name="connsiteY8" fmla="*/ 272987 h 283845"/>
                <a:gd name="connsiteX9" fmla="*/ 240506 w 248602"/>
                <a:gd name="connsiteY9" fmla="*/ 222599 h 283845"/>
                <a:gd name="connsiteX10" fmla="*/ 248603 w 248602"/>
                <a:gd name="connsiteY10" fmla="*/ 230219 h 283845"/>
                <a:gd name="connsiteX11" fmla="*/ 138113 w 248602"/>
                <a:gd name="connsiteY11" fmla="*/ 283845 h 283845"/>
                <a:gd name="connsiteX12" fmla="*/ 0 w 248602"/>
                <a:gd name="connsiteY12" fmla="*/ 142494 h 283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602" h="283845">
                  <a:moveTo>
                    <a:pt x="0" y="142399"/>
                  </a:moveTo>
                  <a:lnTo>
                    <a:pt x="0" y="141351"/>
                  </a:lnTo>
                  <a:cubicBezTo>
                    <a:pt x="0" y="64389"/>
                    <a:pt x="60103" y="0"/>
                    <a:pt x="138684" y="0"/>
                  </a:cubicBezTo>
                  <a:cubicBezTo>
                    <a:pt x="188500" y="0"/>
                    <a:pt x="219932" y="21622"/>
                    <a:pt x="246983" y="50387"/>
                  </a:cubicBezTo>
                  <a:lnTo>
                    <a:pt x="238887" y="58007"/>
                  </a:lnTo>
                  <a:cubicBezTo>
                    <a:pt x="214503" y="32004"/>
                    <a:pt x="183642" y="10858"/>
                    <a:pt x="138113" y="10858"/>
                  </a:cubicBezTo>
                  <a:cubicBezTo>
                    <a:pt x="66104" y="10858"/>
                    <a:pt x="11906" y="70485"/>
                    <a:pt x="11906" y="140875"/>
                  </a:cubicBezTo>
                  <a:lnTo>
                    <a:pt x="11906" y="141923"/>
                  </a:lnTo>
                  <a:cubicBezTo>
                    <a:pt x="11906" y="212312"/>
                    <a:pt x="67723" y="272987"/>
                    <a:pt x="138684" y="272987"/>
                  </a:cubicBezTo>
                  <a:cubicBezTo>
                    <a:pt x="185261" y="272987"/>
                    <a:pt x="216694" y="249650"/>
                    <a:pt x="240506" y="222599"/>
                  </a:cubicBezTo>
                  <a:lnTo>
                    <a:pt x="248603" y="230219"/>
                  </a:lnTo>
                  <a:cubicBezTo>
                    <a:pt x="223171" y="260033"/>
                    <a:pt x="188976" y="283845"/>
                    <a:pt x="138113" y="283845"/>
                  </a:cubicBezTo>
                  <a:cubicBezTo>
                    <a:pt x="60674" y="283845"/>
                    <a:pt x="0" y="219361"/>
                    <a:pt x="0" y="142494"/>
                  </a:cubicBezTo>
                  <a:close/>
                </a:path>
              </a:pathLst>
            </a:custGeom>
            <a:solidFill>
              <a:srgbClr val="002D5D"/>
            </a:solidFill>
            <a:ln w="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EE2E18FC-C365-2F6B-72C8-D7A82E854393}"/>
                </a:ext>
              </a:extLst>
            </p:cNvPr>
            <p:cNvSpPr/>
            <p:nvPr/>
          </p:nvSpPr>
          <p:spPr>
            <a:xfrm>
              <a:off x="4959762" y="2835972"/>
              <a:ext cx="281749" cy="283845"/>
            </a:xfrm>
            <a:custGeom>
              <a:avLst/>
              <a:gdLst>
                <a:gd name="connsiteX0" fmla="*/ 0 w 281749"/>
                <a:gd name="connsiteY0" fmla="*/ 142970 h 283845"/>
                <a:gd name="connsiteX1" fmla="*/ 0 w 281749"/>
                <a:gd name="connsiteY1" fmla="*/ 141923 h 283845"/>
                <a:gd name="connsiteX2" fmla="*/ 140875 w 281749"/>
                <a:gd name="connsiteY2" fmla="*/ 0 h 283845"/>
                <a:gd name="connsiteX3" fmla="*/ 281750 w 281749"/>
                <a:gd name="connsiteY3" fmla="*/ 140875 h 283845"/>
                <a:gd name="connsiteX4" fmla="*/ 281750 w 281749"/>
                <a:gd name="connsiteY4" fmla="*/ 141923 h 283845"/>
                <a:gd name="connsiteX5" fmla="*/ 140875 w 281749"/>
                <a:gd name="connsiteY5" fmla="*/ 283845 h 283845"/>
                <a:gd name="connsiteX6" fmla="*/ 0 w 281749"/>
                <a:gd name="connsiteY6" fmla="*/ 142970 h 283845"/>
                <a:gd name="connsiteX7" fmla="*/ 269748 w 281749"/>
                <a:gd name="connsiteY7" fmla="*/ 142494 h 283845"/>
                <a:gd name="connsiteX8" fmla="*/ 269748 w 281749"/>
                <a:gd name="connsiteY8" fmla="*/ 141446 h 283845"/>
                <a:gd name="connsiteX9" fmla="*/ 140303 w 281749"/>
                <a:gd name="connsiteY9" fmla="*/ 10858 h 283845"/>
                <a:gd name="connsiteX10" fmla="*/ 11906 w 281749"/>
                <a:gd name="connsiteY10" fmla="*/ 141446 h 283845"/>
                <a:gd name="connsiteX11" fmla="*/ 11906 w 281749"/>
                <a:gd name="connsiteY11" fmla="*/ 142494 h 283845"/>
                <a:gd name="connsiteX12" fmla="*/ 141351 w 281749"/>
                <a:gd name="connsiteY12" fmla="*/ 273082 h 283845"/>
                <a:gd name="connsiteX13" fmla="*/ 269748 w 281749"/>
                <a:gd name="connsiteY13" fmla="*/ 142494 h 283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749" h="283845">
                  <a:moveTo>
                    <a:pt x="0" y="142970"/>
                  </a:moveTo>
                  <a:lnTo>
                    <a:pt x="0" y="141923"/>
                  </a:lnTo>
                  <a:cubicBezTo>
                    <a:pt x="0" y="66104"/>
                    <a:pt x="55817" y="0"/>
                    <a:pt x="140875" y="0"/>
                  </a:cubicBezTo>
                  <a:cubicBezTo>
                    <a:pt x="225933" y="0"/>
                    <a:pt x="281750" y="64960"/>
                    <a:pt x="281750" y="140875"/>
                  </a:cubicBezTo>
                  <a:lnTo>
                    <a:pt x="281750" y="141923"/>
                  </a:lnTo>
                  <a:cubicBezTo>
                    <a:pt x="281750" y="217742"/>
                    <a:pt x="225933" y="283845"/>
                    <a:pt x="140875" y="283845"/>
                  </a:cubicBezTo>
                  <a:cubicBezTo>
                    <a:pt x="55817" y="283845"/>
                    <a:pt x="0" y="218885"/>
                    <a:pt x="0" y="142970"/>
                  </a:cubicBezTo>
                  <a:close/>
                  <a:moveTo>
                    <a:pt x="269748" y="142494"/>
                  </a:moveTo>
                  <a:lnTo>
                    <a:pt x="269748" y="141446"/>
                  </a:lnTo>
                  <a:cubicBezTo>
                    <a:pt x="269748" y="70485"/>
                    <a:pt x="216122" y="10858"/>
                    <a:pt x="140303" y="10858"/>
                  </a:cubicBezTo>
                  <a:cubicBezTo>
                    <a:pt x="64484" y="10858"/>
                    <a:pt x="11906" y="70485"/>
                    <a:pt x="11906" y="141446"/>
                  </a:cubicBezTo>
                  <a:lnTo>
                    <a:pt x="11906" y="142494"/>
                  </a:lnTo>
                  <a:cubicBezTo>
                    <a:pt x="11906" y="213455"/>
                    <a:pt x="65532" y="273082"/>
                    <a:pt x="141351" y="273082"/>
                  </a:cubicBezTo>
                  <a:cubicBezTo>
                    <a:pt x="217170" y="273082"/>
                    <a:pt x="269748" y="213455"/>
                    <a:pt x="269748" y="142494"/>
                  </a:cubicBezTo>
                  <a:close/>
                </a:path>
              </a:pathLst>
            </a:custGeom>
            <a:solidFill>
              <a:srgbClr val="002D5D"/>
            </a:solidFill>
            <a:ln w="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A89CFA40-8860-0ECC-0C2A-E80CB3535A5B}"/>
                </a:ext>
              </a:extLst>
            </p:cNvPr>
            <p:cNvSpPr/>
            <p:nvPr/>
          </p:nvSpPr>
          <p:spPr>
            <a:xfrm>
              <a:off x="5328094" y="2835972"/>
              <a:ext cx="233933" cy="277272"/>
            </a:xfrm>
            <a:custGeom>
              <a:avLst/>
              <a:gdLst>
                <a:gd name="connsiteX0" fmla="*/ 0 w 233933"/>
                <a:gd name="connsiteY0" fmla="*/ 6477 h 277272"/>
                <a:gd name="connsiteX1" fmla="*/ 11335 w 233933"/>
                <a:gd name="connsiteY1" fmla="*/ 6477 h 277272"/>
                <a:gd name="connsiteX2" fmla="*/ 11335 w 233933"/>
                <a:gd name="connsiteY2" fmla="*/ 80677 h 277272"/>
                <a:gd name="connsiteX3" fmla="*/ 120205 w 233933"/>
                <a:gd name="connsiteY3" fmla="*/ 0 h 277272"/>
                <a:gd name="connsiteX4" fmla="*/ 233934 w 233933"/>
                <a:gd name="connsiteY4" fmla="*/ 124016 h 277272"/>
                <a:gd name="connsiteX5" fmla="*/ 233934 w 233933"/>
                <a:gd name="connsiteY5" fmla="*/ 277273 h 277272"/>
                <a:gd name="connsiteX6" fmla="*/ 222599 w 233933"/>
                <a:gd name="connsiteY6" fmla="*/ 277273 h 277272"/>
                <a:gd name="connsiteX7" fmla="*/ 222599 w 233933"/>
                <a:gd name="connsiteY7" fmla="*/ 125063 h 277272"/>
                <a:gd name="connsiteX8" fmla="*/ 119158 w 233933"/>
                <a:gd name="connsiteY8" fmla="*/ 10763 h 277272"/>
                <a:gd name="connsiteX9" fmla="*/ 11335 w 233933"/>
                <a:gd name="connsiteY9" fmla="*/ 127254 h 277272"/>
                <a:gd name="connsiteX10" fmla="*/ 11335 w 233933"/>
                <a:gd name="connsiteY10" fmla="*/ 277273 h 277272"/>
                <a:gd name="connsiteX11" fmla="*/ 0 w 233933"/>
                <a:gd name="connsiteY11" fmla="*/ 277273 h 277272"/>
                <a:gd name="connsiteX12" fmla="*/ 0 w 233933"/>
                <a:gd name="connsiteY12" fmla="*/ 6477 h 27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3933" h="277272">
                  <a:moveTo>
                    <a:pt x="0" y="6477"/>
                  </a:moveTo>
                  <a:lnTo>
                    <a:pt x="11335" y="6477"/>
                  </a:lnTo>
                  <a:lnTo>
                    <a:pt x="11335" y="80677"/>
                  </a:lnTo>
                  <a:cubicBezTo>
                    <a:pt x="20003" y="47625"/>
                    <a:pt x="55721" y="0"/>
                    <a:pt x="120205" y="0"/>
                  </a:cubicBezTo>
                  <a:cubicBezTo>
                    <a:pt x="193357" y="0"/>
                    <a:pt x="233934" y="49340"/>
                    <a:pt x="233934" y="124016"/>
                  </a:cubicBezTo>
                  <a:lnTo>
                    <a:pt x="233934" y="277273"/>
                  </a:lnTo>
                  <a:lnTo>
                    <a:pt x="222599" y="277273"/>
                  </a:lnTo>
                  <a:lnTo>
                    <a:pt x="222599" y="125063"/>
                  </a:lnTo>
                  <a:cubicBezTo>
                    <a:pt x="222599" y="57341"/>
                    <a:pt x="187357" y="10763"/>
                    <a:pt x="119158" y="10763"/>
                  </a:cubicBezTo>
                  <a:cubicBezTo>
                    <a:pt x="59055" y="10763"/>
                    <a:pt x="11335" y="62198"/>
                    <a:pt x="11335" y="127254"/>
                  </a:cubicBezTo>
                  <a:lnTo>
                    <a:pt x="11335" y="277273"/>
                  </a:lnTo>
                  <a:lnTo>
                    <a:pt x="0" y="277273"/>
                  </a:lnTo>
                  <a:lnTo>
                    <a:pt x="0" y="6477"/>
                  </a:lnTo>
                  <a:close/>
                </a:path>
              </a:pathLst>
            </a:custGeom>
            <a:solidFill>
              <a:srgbClr val="002D5D"/>
            </a:solidFill>
            <a:ln w="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273F266D-6736-8E3F-00C8-A04284C5D55C}"/>
                </a:ext>
              </a:extLst>
            </p:cNvPr>
            <p:cNvSpPr/>
            <p:nvPr/>
          </p:nvSpPr>
          <p:spPr>
            <a:xfrm>
              <a:off x="5638989" y="2716243"/>
              <a:ext cx="154305" cy="397002"/>
            </a:xfrm>
            <a:custGeom>
              <a:avLst/>
              <a:gdLst>
                <a:gd name="connsiteX0" fmla="*/ 42767 w 154305"/>
                <a:gd name="connsiteY0" fmla="*/ 136493 h 397002"/>
                <a:gd name="connsiteX1" fmla="*/ 0 w 154305"/>
                <a:gd name="connsiteY1" fmla="*/ 136493 h 397002"/>
                <a:gd name="connsiteX2" fmla="*/ 0 w 154305"/>
                <a:gd name="connsiteY2" fmla="*/ 126206 h 397002"/>
                <a:gd name="connsiteX3" fmla="*/ 42767 w 154305"/>
                <a:gd name="connsiteY3" fmla="*/ 126206 h 397002"/>
                <a:gd name="connsiteX4" fmla="*/ 42767 w 154305"/>
                <a:gd name="connsiteY4" fmla="*/ 87249 h 397002"/>
                <a:gd name="connsiteX5" fmla="*/ 64961 w 154305"/>
                <a:gd name="connsiteY5" fmla="*/ 18955 h 397002"/>
                <a:gd name="connsiteX6" fmla="*/ 116396 w 154305"/>
                <a:gd name="connsiteY6" fmla="*/ 0 h 397002"/>
                <a:gd name="connsiteX7" fmla="*/ 154305 w 154305"/>
                <a:gd name="connsiteY7" fmla="*/ 7620 h 397002"/>
                <a:gd name="connsiteX8" fmla="*/ 154305 w 154305"/>
                <a:gd name="connsiteY8" fmla="*/ 18955 h 397002"/>
                <a:gd name="connsiteX9" fmla="*/ 116396 w 154305"/>
                <a:gd name="connsiteY9" fmla="*/ 11335 h 397002"/>
                <a:gd name="connsiteX10" fmla="*/ 54102 w 154305"/>
                <a:gd name="connsiteY10" fmla="*/ 89345 h 397002"/>
                <a:gd name="connsiteX11" fmla="*/ 54102 w 154305"/>
                <a:gd name="connsiteY11" fmla="*/ 126206 h 397002"/>
                <a:gd name="connsiteX12" fmla="*/ 153257 w 154305"/>
                <a:gd name="connsiteY12" fmla="*/ 126206 h 397002"/>
                <a:gd name="connsiteX13" fmla="*/ 153257 w 154305"/>
                <a:gd name="connsiteY13" fmla="*/ 136493 h 397002"/>
                <a:gd name="connsiteX14" fmla="*/ 54102 w 154305"/>
                <a:gd name="connsiteY14" fmla="*/ 136493 h 397002"/>
                <a:gd name="connsiteX15" fmla="*/ 54102 w 154305"/>
                <a:gd name="connsiteY15" fmla="*/ 397002 h 397002"/>
                <a:gd name="connsiteX16" fmla="*/ 42767 w 154305"/>
                <a:gd name="connsiteY16" fmla="*/ 397002 h 397002"/>
                <a:gd name="connsiteX17" fmla="*/ 42767 w 154305"/>
                <a:gd name="connsiteY17" fmla="*/ 136493 h 397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4305" h="397002">
                  <a:moveTo>
                    <a:pt x="42767" y="136493"/>
                  </a:moveTo>
                  <a:lnTo>
                    <a:pt x="0" y="136493"/>
                  </a:lnTo>
                  <a:lnTo>
                    <a:pt x="0" y="126206"/>
                  </a:lnTo>
                  <a:lnTo>
                    <a:pt x="42767" y="126206"/>
                  </a:lnTo>
                  <a:lnTo>
                    <a:pt x="42767" y="87249"/>
                  </a:lnTo>
                  <a:cubicBezTo>
                    <a:pt x="42767" y="56388"/>
                    <a:pt x="50863" y="33052"/>
                    <a:pt x="64961" y="18955"/>
                  </a:cubicBezTo>
                  <a:cubicBezTo>
                    <a:pt x="77438" y="6477"/>
                    <a:pt x="94774" y="0"/>
                    <a:pt x="116396" y="0"/>
                  </a:cubicBezTo>
                  <a:cubicBezTo>
                    <a:pt x="132683" y="0"/>
                    <a:pt x="143446" y="2667"/>
                    <a:pt x="154305" y="7620"/>
                  </a:cubicBezTo>
                  <a:lnTo>
                    <a:pt x="154305" y="18955"/>
                  </a:lnTo>
                  <a:cubicBezTo>
                    <a:pt x="144018" y="14097"/>
                    <a:pt x="130493" y="11335"/>
                    <a:pt x="116396" y="11335"/>
                  </a:cubicBezTo>
                  <a:cubicBezTo>
                    <a:pt x="77915" y="11335"/>
                    <a:pt x="54102" y="35719"/>
                    <a:pt x="54102" y="89345"/>
                  </a:cubicBezTo>
                  <a:lnTo>
                    <a:pt x="54102" y="126206"/>
                  </a:lnTo>
                  <a:lnTo>
                    <a:pt x="153257" y="126206"/>
                  </a:lnTo>
                  <a:lnTo>
                    <a:pt x="153257" y="136493"/>
                  </a:lnTo>
                  <a:lnTo>
                    <a:pt x="54102" y="136493"/>
                  </a:lnTo>
                  <a:lnTo>
                    <a:pt x="54102" y="397002"/>
                  </a:lnTo>
                  <a:lnTo>
                    <a:pt x="42767" y="397002"/>
                  </a:lnTo>
                  <a:lnTo>
                    <a:pt x="42767" y="136493"/>
                  </a:lnTo>
                  <a:close/>
                </a:path>
              </a:pathLst>
            </a:custGeom>
            <a:solidFill>
              <a:srgbClr val="002D5D"/>
            </a:solidFill>
            <a:ln w="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0C3B18B5-E4A3-E341-0603-28A8B91E7CEF}"/>
                </a:ext>
              </a:extLst>
            </p:cNvPr>
            <p:cNvSpPr/>
            <p:nvPr/>
          </p:nvSpPr>
          <p:spPr>
            <a:xfrm>
              <a:off x="5817202" y="2835972"/>
              <a:ext cx="254603" cy="283845"/>
            </a:xfrm>
            <a:custGeom>
              <a:avLst/>
              <a:gdLst>
                <a:gd name="connsiteX0" fmla="*/ 0 w 254603"/>
                <a:gd name="connsiteY0" fmla="*/ 141923 h 283845"/>
                <a:gd name="connsiteX1" fmla="*/ 0 w 254603"/>
                <a:gd name="connsiteY1" fmla="*/ 140875 h 283845"/>
                <a:gd name="connsiteX2" fmla="*/ 130016 w 254603"/>
                <a:gd name="connsiteY2" fmla="*/ 0 h 283845"/>
                <a:gd name="connsiteX3" fmla="*/ 254603 w 254603"/>
                <a:gd name="connsiteY3" fmla="*/ 142970 h 283845"/>
                <a:gd name="connsiteX4" fmla="*/ 254603 w 254603"/>
                <a:gd name="connsiteY4" fmla="*/ 145161 h 283845"/>
                <a:gd name="connsiteX5" fmla="*/ 12478 w 254603"/>
                <a:gd name="connsiteY5" fmla="*/ 145161 h 283845"/>
                <a:gd name="connsiteX6" fmla="*/ 136017 w 254603"/>
                <a:gd name="connsiteY6" fmla="*/ 272987 h 283845"/>
                <a:gd name="connsiteX7" fmla="*/ 236220 w 254603"/>
                <a:gd name="connsiteY7" fmla="*/ 218313 h 283845"/>
                <a:gd name="connsiteX8" fmla="*/ 245459 w 254603"/>
                <a:gd name="connsiteY8" fmla="*/ 224790 h 283845"/>
                <a:gd name="connsiteX9" fmla="*/ 135541 w 254603"/>
                <a:gd name="connsiteY9" fmla="*/ 283845 h 283845"/>
                <a:gd name="connsiteX10" fmla="*/ 95 w 254603"/>
                <a:gd name="connsiteY10" fmla="*/ 141923 h 283845"/>
                <a:gd name="connsiteX11" fmla="*/ 242125 w 254603"/>
                <a:gd name="connsiteY11" fmla="*/ 134874 h 283845"/>
                <a:gd name="connsiteX12" fmla="*/ 129445 w 254603"/>
                <a:gd name="connsiteY12" fmla="*/ 10858 h 283845"/>
                <a:gd name="connsiteX13" fmla="*/ 12478 w 254603"/>
                <a:gd name="connsiteY13" fmla="*/ 134874 h 283845"/>
                <a:gd name="connsiteX14" fmla="*/ 242125 w 254603"/>
                <a:gd name="connsiteY14" fmla="*/ 134874 h 283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603" h="283845">
                  <a:moveTo>
                    <a:pt x="0" y="141923"/>
                  </a:moveTo>
                  <a:lnTo>
                    <a:pt x="0" y="140875"/>
                  </a:lnTo>
                  <a:cubicBezTo>
                    <a:pt x="0" y="60674"/>
                    <a:pt x="54673" y="0"/>
                    <a:pt x="130016" y="0"/>
                  </a:cubicBezTo>
                  <a:cubicBezTo>
                    <a:pt x="215646" y="0"/>
                    <a:pt x="254603" y="75248"/>
                    <a:pt x="254603" y="142970"/>
                  </a:cubicBezTo>
                  <a:lnTo>
                    <a:pt x="254603" y="145161"/>
                  </a:lnTo>
                  <a:lnTo>
                    <a:pt x="12478" y="145161"/>
                  </a:lnTo>
                  <a:cubicBezTo>
                    <a:pt x="14668" y="223171"/>
                    <a:pt x="69342" y="272987"/>
                    <a:pt x="136017" y="272987"/>
                  </a:cubicBezTo>
                  <a:cubicBezTo>
                    <a:pt x="177737" y="272987"/>
                    <a:pt x="214598" y="248602"/>
                    <a:pt x="236220" y="218313"/>
                  </a:cubicBezTo>
                  <a:lnTo>
                    <a:pt x="245459" y="224790"/>
                  </a:lnTo>
                  <a:cubicBezTo>
                    <a:pt x="222123" y="258413"/>
                    <a:pt x="183166" y="283845"/>
                    <a:pt x="135541" y="283845"/>
                  </a:cubicBezTo>
                  <a:cubicBezTo>
                    <a:pt x="61341" y="283845"/>
                    <a:pt x="95" y="229172"/>
                    <a:pt x="95" y="141923"/>
                  </a:cubicBezTo>
                  <a:close/>
                  <a:moveTo>
                    <a:pt x="242125" y="134874"/>
                  </a:moveTo>
                  <a:cubicBezTo>
                    <a:pt x="239935" y="73152"/>
                    <a:pt x="200977" y="10858"/>
                    <a:pt x="129445" y="10858"/>
                  </a:cubicBezTo>
                  <a:cubicBezTo>
                    <a:pt x="62293" y="10858"/>
                    <a:pt x="15145" y="63913"/>
                    <a:pt x="12478" y="134874"/>
                  </a:cubicBezTo>
                  <a:lnTo>
                    <a:pt x="242125" y="134874"/>
                  </a:lnTo>
                  <a:close/>
                </a:path>
              </a:pathLst>
            </a:custGeom>
            <a:solidFill>
              <a:srgbClr val="002D5D"/>
            </a:solidFill>
            <a:ln w="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4E95329D-B774-1665-03C1-F2881D1E2DF6}"/>
                </a:ext>
              </a:extLst>
            </p:cNvPr>
            <p:cNvSpPr/>
            <p:nvPr/>
          </p:nvSpPr>
          <p:spPr>
            <a:xfrm>
              <a:off x="6157435" y="2835968"/>
              <a:ext cx="122967" cy="277373"/>
            </a:xfrm>
            <a:custGeom>
              <a:avLst/>
              <a:gdLst>
                <a:gd name="connsiteX0" fmla="*/ 0 w 122967"/>
                <a:gd name="connsiteY0" fmla="*/ 6482 h 277373"/>
                <a:gd name="connsiteX1" fmla="*/ 11335 w 122967"/>
                <a:gd name="connsiteY1" fmla="*/ 6482 h 277373"/>
                <a:gd name="connsiteX2" fmla="*/ 11335 w 122967"/>
                <a:gd name="connsiteY2" fmla="*/ 93159 h 277373"/>
                <a:gd name="connsiteX3" fmla="*/ 122967 w 122967"/>
                <a:gd name="connsiteY3" fmla="*/ 5 h 277373"/>
                <a:gd name="connsiteX4" fmla="*/ 122967 w 122967"/>
                <a:gd name="connsiteY4" fmla="*/ 10863 h 277373"/>
                <a:gd name="connsiteX5" fmla="*/ 120301 w 122967"/>
                <a:gd name="connsiteY5" fmla="*/ 10863 h 277373"/>
                <a:gd name="connsiteX6" fmla="*/ 11430 w 122967"/>
                <a:gd name="connsiteY6" fmla="*/ 137070 h 277373"/>
                <a:gd name="connsiteX7" fmla="*/ 11430 w 122967"/>
                <a:gd name="connsiteY7" fmla="*/ 277373 h 277373"/>
                <a:gd name="connsiteX8" fmla="*/ 95 w 122967"/>
                <a:gd name="connsiteY8" fmla="*/ 277373 h 277373"/>
                <a:gd name="connsiteX9" fmla="*/ 95 w 122967"/>
                <a:gd name="connsiteY9" fmla="*/ 6577 h 27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967" h="277373">
                  <a:moveTo>
                    <a:pt x="0" y="6482"/>
                  </a:moveTo>
                  <a:lnTo>
                    <a:pt x="11335" y="6482"/>
                  </a:lnTo>
                  <a:lnTo>
                    <a:pt x="11335" y="93159"/>
                  </a:lnTo>
                  <a:cubicBezTo>
                    <a:pt x="23813" y="48202"/>
                    <a:pt x="62770" y="-567"/>
                    <a:pt x="122967" y="5"/>
                  </a:cubicBezTo>
                  <a:lnTo>
                    <a:pt x="122967" y="10863"/>
                  </a:lnTo>
                  <a:lnTo>
                    <a:pt x="120301" y="10863"/>
                  </a:lnTo>
                  <a:cubicBezTo>
                    <a:pt x="52578" y="10863"/>
                    <a:pt x="11430" y="85063"/>
                    <a:pt x="11430" y="137070"/>
                  </a:cubicBezTo>
                  <a:lnTo>
                    <a:pt x="11430" y="277373"/>
                  </a:lnTo>
                  <a:lnTo>
                    <a:pt x="95" y="277373"/>
                  </a:lnTo>
                  <a:lnTo>
                    <a:pt x="95" y="6577"/>
                  </a:lnTo>
                  <a:close/>
                </a:path>
              </a:pathLst>
            </a:custGeom>
            <a:solidFill>
              <a:srgbClr val="002D5D"/>
            </a:solidFill>
            <a:ln w="0"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CE15FC7B-BE3C-FE1B-C06A-1DA4F80328B3}"/>
                </a:ext>
              </a:extLst>
            </p:cNvPr>
            <p:cNvSpPr/>
            <p:nvPr/>
          </p:nvSpPr>
          <p:spPr>
            <a:xfrm>
              <a:off x="6311740" y="2835972"/>
              <a:ext cx="254603" cy="283845"/>
            </a:xfrm>
            <a:custGeom>
              <a:avLst/>
              <a:gdLst>
                <a:gd name="connsiteX0" fmla="*/ 0 w 254603"/>
                <a:gd name="connsiteY0" fmla="*/ 141923 h 283845"/>
                <a:gd name="connsiteX1" fmla="*/ 0 w 254603"/>
                <a:gd name="connsiteY1" fmla="*/ 140875 h 283845"/>
                <a:gd name="connsiteX2" fmla="*/ 130016 w 254603"/>
                <a:gd name="connsiteY2" fmla="*/ 0 h 283845"/>
                <a:gd name="connsiteX3" fmla="*/ 254603 w 254603"/>
                <a:gd name="connsiteY3" fmla="*/ 142970 h 283845"/>
                <a:gd name="connsiteX4" fmla="*/ 254603 w 254603"/>
                <a:gd name="connsiteY4" fmla="*/ 145161 h 283845"/>
                <a:gd name="connsiteX5" fmla="*/ 12478 w 254603"/>
                <a:gd name="connsiteY5" fmla="*/ 145161 h 283845"/>
                <a:gd name="connsiteX6" fmla="*/ 136017 w 254603"/>
                <a:gd name="connsiteY6" fmla="*/ 272987 h 283845"/>
                <a:gd name="connsiteX7" fmla="*/ 236220 w 254603"/>
                <a:gd name="connsiteY7" fmla="*/ 218313 h 283845"/>
                <a:gd name="connsiteX8" fmla="*/ 245459 w 254603"/>
                <a:gd name="connsiteY8" fmla="*/ 224790 h 283845"/>
                <a:gd name="connsiteX9" fmla="*/ 135541 w 254603"/>
                <a:gd name="connsiteY9" fmla="*/ 283845 h 283845"/>
                <a:gd name="connsiteX10" fmla="*/ 95 w 254603"/>
                <a:gd name="connsiteY10" fmla="*/ 141923 h 283845"/>
                <a:gd name="connsiteX11" fmla="*/ 242126 w 254603"/>
                <a:gd name="connsiteY11" fmla="*/ 134874 h 283845"/>
                <a:gd name="connsiteX12" fmla="*/ 129445 w 254603"/>
                <a:gd name="connsiteY12" fmla="*/ 10858 h 283845"/>
                <a:gd name="connsiteX13" fmla="*/ 12478 w 254603"/>
                <a:gd name="connsiteY13" fmla="*/ 134874 h 283845"/>
                <a:gd name="connsiteX14" fmla="*/ 242126 w 254603"/>
                <a:gd name="connsiteY14" fmla="*/ 134874 h 283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603" h="283845">
                  <a:moveTo>
                    <a:pt x="0" y="141923"/>
                  </a:moveTo>
                  <a:lnTo>
                    <a:pt x="0" y="140875"/>
                  </a:lnTo>
                  <a:cubicBezTo>
                    <a:pt x="0" y="60674"/>
                    <a:pt x="54674" y="0"/>
                    <a:pt x="130016" y="0"/>
                  </a:cubicBezTo>
                  <a:cubicBezTo>
                    <a:pt x="215646" y="0"/>
                    <a:pt x="254603" y="75248"/>
                    <a:pt x="254603" y="142970"/>
                  </a:cubicBezTo>
                  <a:lnTo>
                    <a:pt x="254603" y="145161"/>
                  </a:lnTo>
                  <a:lnTo>
                    <a:pt x="12478" y="145161"/>
                  </a:lnTo>
                  <a:cubicBezTo>
                    <a:pt x="14669" y="223171"/>
                    <a:pt x="69342" y="272987"/>
                    <a:pt x="136017" y="272987"/>
                  </a:cubicBezTo>
                  <a:cubicBezTo>
                    <a:pt x="177737" y="272987"/>
                    <a:pt x="214598" y="248602"/>
                    <a:pt x="236220" y="218313"/>
                  </a:cubicBezTo>
                  <a:lnTo>
                    <a:pt x="245459" y="224790"/>
                  </a:lnTo>
                  <a:cubicBezTo>
                    <a:pt x="222123" y="258413"/>
                    <a:pt x="183166" y="283845"/>
                    <a:pt x="135541" y="283845"/>
                  </a:cubicBezTo>
                  <a:cubicBezTo>
                    <a:pt x="61341" y="283845"/>
                    <a:pt x="95" y="229172"/>
                    <a:pt x="95" y="141923"/>
                  </a:cubicBezTo>
                  <a:close/>
                  <a:moveTo>
                    <a:pt x="242126" y="134874"/>
                  </a:moveTo>
                  <a:cubicBezTo>
                    <a:pt x="239935" y="73152"/>
                    <a:pt x="200978" y="10858"/>
                    <a:pt x="129445" y="10858"/>
                  </a:cubicBezTo>
                  <a:cubicBezTo>
                    <a:pt x="62294" y="10858"/>
                    <a:pt x="15145" y="63913"/>
                    <a:pt x="12478" y="134874"/>
                  </a:cubicBezTo>
                  <a:lnTo>
                    <a:pt x="242126" y="134874"/>
                  </a:lnTo>
                  <a:close/>
                </a:path>
              </a:pathLst>
            </a:custGeom>
            <a:solidFill>
              <a:srgbClr val="002D5D"/>
            </a:solidFill>
            <a:ln w="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B6ABDB72-3BE4-36E6-9286-D3951DCF3617}"/>
                </a:ext>
              </a:extLst>
            </p:cNvPr>
            <p:cNvSpPr/>
            <p:nvPr/>
          </p:nvSpPr>
          <p:spPr>
            <a:xfrm>
              <a:off x="6651973" y="2835972"/>
              <a:ext cx="233933" cy="277272"/>
            </a:xfrm>
            <a:custGeom>
              <a:avLst/>
              <a:gdLst>
                <a:gd name="connsiteX0" fmla="*/ 0 w 233933"/>
                <a:gd name="connsiteY0" fmla="*/ 6477 h 277272"/>
                <a:gd name="connsiteX1" fmla="*/ 11335 w 233933"/>
                <a:gd name="connsiteY1" fmla="*/ 6477 h 277272"/>
                <a:gd name="connsiteX2" fmla="*/ 11335 w 233933"/>
                <a:gd name="connsiteY2" fmla="*/ 80677 h 277272"/>
                <a:gd name="connsiteX3" fmla="*/ 120205 w 233933"/>
                <a:gd name="connsiteY3" fmla="*/ 0 h 277272"/>
                <a:gd name="connsiteX4" fmla="*/ 233934 w 233933"/>
                <a:gd name="connsiteY4" fmla="*/ 124016 h 277272"/>
                <a:gd name="connsiteX5" fmla="*/ 233934 w 233933"/>
                <a:gd name="connsiteY5" fmla="*/ 277273 h 277272"/>
                <a:gd name="connsiteX6" fmla="*/ 222599 w 233933"/>
                <a:gd name="connsiteY6" fmla="*/ 277273 h 277272"/>
                <a:gd name="connsiteX7" fmla="*/ 222599 w 233933"/>
                <a:gd name="connsiteY7" fmla="*/ 125063 h 277272"/>
                <a:gd name="connsiteX8" fmla="*/ 119158 w 233933"/>
                <a:gd name="connsiteY8" fmla="*/ 10763 h 277272"/>
                <a:gd name="connsiteX9" fmla="*/ 11335 w 233933"/>
                <a:gd name="connsiteY9" fmla="*/ 127254 h 277272"/>
                <a:gd name="connsiteX10" fmla="*/ 11335 w 233933"/>
                <a:gd name="connsiteY10" fmla="*/ 277273 h 277272"/>
                <a:gd name="connsiteX11" fmla="*/ 0 w 233933"/>
                <a:gd name="connsiteY11" fmla="*/ 277273 h 277272"/>
                <a:gd name="connsiteX12" fmla="*/ 0 w 233933"/>
                <a:gd name="connsiteY12" fmla="*/ 6477 h 27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3933" h="277272">
                  <a:moveTo>
                    <a:pt x="0" y="6477"/>
                  </a:moveTo>
                  <a:lnTo>
                    <a:pt x="11335" y="6477"/>
                  </a:lnTo>
                  <a:lnTo>
                    <a:pt x="11335" y="80677"/>
                  </a:lnTo>
                  <a:cubicBezTo>
                    <a:pt x="20002" y="47625"/>
                    <a:pt x="55721" y="0"/>
                    <a:pt x="120205" y="0"/>
                  </a:cubicBezTo>
                  <a:cubicBezTo>
                    <a:pt x="193357" y="0"/>
                    <a:pt x="233934" y="49340"/>
                    <a:pt x="233934" y="124016"/>
                  </a:cubicBezTo>
                  <a:lnTo>
                    <a:pt x="233934" y="277273"/>
                  </a:lnTo>
                  <a:lnTo>
                    <a:pt x="222599" y="277273"/>
                  </a:lnTo>
                  <a:lnTo>
                    <a:pt x="222599" y="125063"/>
                  </a:lnTo>
                  <a:cubicBezTo>
                    <a:pt x="222599" y="57341"/>
                    <a:pt x="187357" y="10763"/>
                    <a:pt x="119158" y="10763"/>
                  </a:cubicBezTo>
                  <a:cubicBezTo>
                    <a:pt x="59055" y="10763"/>
                    <a:pt x="11335" y="62198"/>
                    <a:pt x="11335" y="127254"/>
                  </a:cubicBezTo>
                  <a:lnTo>
                    <a:pt x="11335" y="277273"/>
                  </a:lnTo>
                  <a:lnTo>
                    <a:pt x="0" y="277273"/>
                  </a:lnTo>
                  <a:lnTo>
                    <a:pt x="0" y="6477"/>
                  </a:lnTo>
                  <a:close/>
                </a:path>
              </a:pathLst>
            </a:custGeom>
            <a:solidFill>
              <a:srgbClr val="002D5D"/>
            </a:solidFill>
            <a:ln w="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996CB370-A082-CE75-F86F-936DD9F3608A}"/>
                </a:ext>
              </a:extLst>
            </p:cNvPr>
            <p:cNvSpPr/>
            <p:nvPr/>
          </p:nvSpPr>
          <p:spPr>
            <a:xfrm>
              <a:off x="6967727" y="2836068"/>
              <a:ext cx="248602" cy="283845"/>
            </a:xfrm>
            <a:custGeom>
              <a:avLst/>
              <a:gdLst>
                <a:gd name="connsiteX0" fmla="*/ 0 w 248602"/>
                <a:gd name="connsiteY0" fmla="*/ 142399 h 283845"/>
                <a:gd name="connsiteX1" fmla="*/ 0 w 248602"/>
                <a:gd name="connsiteY1" fmla="*/ 141351 h 283845"/>
                <a:gd name="connsiteX2" fmla="*/ 138684 w 248602"/>
                <a:gd name="connsiteY2" fmla="*/ 0 h 283845"/>
                <a:gd name="connsiteX3" fmla="*/ 246983 w 248602"/>
                <a:gd name="connsiteY3" fmla="*/ 50387 h 283845"/>
                <a:gd name="connsiteX4" fmla="*/ 238887 w 248602"/>
                <a:gd name="connsiteY4" fmla="*/ 58007 h 283845"/>
                <a:gd name="connsiteX5" fmla="*/ 138113 w 248602"/>
                <a:gd name="connsiteY5" fmla="*/ 10858 h 283845"/>
                <a:gd name="connsiteX6" fmla="*/ 11906 w 248602"/>
                <a:gd name="connsiteY6" fmla="*/ 140875 h 283845"/>
                <a:gd name="connsiteX7" fmla="*/ 11906 w 248602"/>
                <a:gd name="connsiteY7" fmla="*/ 141923 h 283845"/>
                <a:gd name="connsiteX8" fmla="*/ 138684 w 248602"/>
                <a:gd name="connsiteY8" fmla="*/ 272987 h 283845"/>
                <a:gd name="connsiteX9" fmla="*/ 240506 w 248602"/>
                <a:gd name="connsiteY9" fmla="*/ 222599 h 283845"/>
                <a:gd name="connsiteX10" fmla="*/ 248602 w 248602"/>
                <a:gd name="connsiteY10" fmla="*/ 230219 h 283845"/>
                <a:gd name="connsiteX11" fmla="*/ 138113 w 248602"/>
                <a:gd name="connsiteY11" fmla="*/ 283845 h 283845"/>
                <a:gd name="connsiteX12" fmla="*/ 0 w 248602"/>
                <a:gd name="connsiteY12" fmla="*/ 142494 h 283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602" h="283845">
                  <a:moveTo>
                    <a:pt x="0" y="142399"/>
                  </a:moveTo>
                  <a:lnTo>
                    <a:pt x="0" y="141351"/>
                  </a:lnTo>
                  <a:cubicBezTo>
                    <a:pt x="0" y="64389"/>
                    <a:pt x="60103" y="0"/>
                    <a:pt x="138684" y="0"/>
                  </a:cubicBezTo>
                  <a:cubicBezTo>
                    <a:pt x="188500" y="0"/>
                    <a:pt x="219932" y="21622"/>
                    <a:pt x="246983" y="50387"/>
                  </a:cubicBezTo>
                  <a:lnTo>
                    <a:pt x="238887" y="58007"/>
                  </a:lnTo>
                  <a:cubicBezTo>
                    <a:pt x="214503" y="32004"/>
                    <a:pt x="183642" y="10858"/>
                    <a:pt x="138113" y="10858"/>
                  </a:cubicBezTo>
                  <a:cubicBezTo>
                    <a:pt x="66104" y="10858"/>
                    <a:pt x="11906" y="70485"/>
                    <a:pt x="11906" y="140875"/>
                  </a:cubicBezTo>
                  <a:lnTo>
                    <a:pt x="11906" y="141923"/>
                  </a:lnTo>
                  <a:cubicBezTo>
                    <a:pt x="11906" y="212312"/>
                    <a:pt x="67723" y="272987"/>
                    <a:pt x="138684" y="272987"/>
                  </a:cubicBezTo>
                  <a:cubicBezTo>
                    <a:pt x="185261" y="272987"/>
                    <a:pt x="216694" y="249650"/>
                    <a:pt x="240506" y="222599"/>
                  </a:cubicBezTo>
                  <a:lnTo>
                    <a:pt x="248602" y="230219"/>
                  </a:lnTo>
                  <a:cubicBezTo>
                    <a:pt x="223171" y="260033"/>
                    <a:pt x="188976" y="283845"/>
                    <a:pt x="138113" y="283845"/>
                  </a:cubicBezTo>
                  <a:cubicBezTo>
                    <a:pt x="60674" y="283845"/>
                    <a:pt x="0" y="219361"/>
                    <a:pt x="0" y="142494"/>
                  </a:cubicBezTo>
                  <a:close/>
                </a:path>
              </a:pathLst>
            </a:custGeom>
            <a:solidFill>
              <a:srgbClr val="002D5D"/>
            </a:solidFill>
            <a:ln w="0"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4441481A-8028-941C-D7DE-2833082729ED}"/>
                </a:ext>
              </a:extLst>
            </p:cNvPr>
            <p:cNvSpPr/>
            <p:nvPr/>
          </p:nvSpPr>
          <p:spPr>
            <a:xfrm>
              <a:off x="7268908" y="2835972"/>
              <a:ext cx="254603" cy="283845"/>
            </a:xfrm>
            <a:custGeom>
              <a:avLst/>
              <a:gdLst>
                <a:gd name="connsiteX0" fmla="*/ 0 w 254603"/>
                <a:gd name="connsiteY0" fmla="*/ 141923 h 283845"/>
                <a:gd name="connsiteX1" fmla="*/ 0 w 254603"/>
                <a:gd name="connsiteY1" fmla="*/ 140875 h 283845"/>
                <a:gd name="connsiteX2" fmla="*/ 130016 w 254603"/>
                <a:gd name="connsiteY2" fmla="*/ 0 h 283845"/>
                <a:gd name="connsiteX3" fmla="*/ 254603 w 254603"/>
                <a:gd name="connsiteY3" fmla="*/ 142970 h 283845"/>
                <a:gd name="connsiteX4" fmla="*/ 254603 w 254603"/>
                <a:gd name="connsiteY4" fmla="*/ 145161 h 283845"/>
                <a:gd name="connsiteX5" fmla="*/ 12478 w 254603"/>
                <a:gd name="connsiteY5" fmla="*/ 145161 h 283845"/>
                <a:gd name="connsiteX6" fmla="*/ 136017 w 254603"/>
                <a:gd name="connsiteY6" fmla="*/ 272987 h 283845"/>
                <a:gd name="connsiteX7" fmla="*/ 236220 w 254603"/>
                <a:gd name="connsiteY7" fmla="*/ 218313 h 283845"/>
                <a:gd name="connsiteX8" fmla="*/ 245459 w 254603"/>
                <a:gd name="connsiteY8" fmla="*/ 224790 h 283845"/>
                <a:gd name="connsiteX9" fmla="*/ 135541 w 254603"/>
                <a:gd name="connsiteY9" fmla="*/ 283845 h 283845"/>
                <a:gd name="connsiteX10" fmla="*/ 95 w 254603"/>
                <a:gd name="connsiteY10" fmla="*/ 141923 h 283845"/>
                <a:gd name="connsiteX11" fmla="*/ 242125 w 254603"/>
                <a:gd name="connsiteY11" fmla="*/ 134874 h 283845"/>
                <a:gd name="connsiteX12" fmla="*/ 129444 w 254603"/>
                <a:gd name="connsiteY12" fmla="*/ 10858 h 283845"/>
                <a:gd name="connsiteX13" fmla="*/ 12478 w 254603"/>
                <a:gd name="connsiteY13" fmla="*/ 134874 h 283845"/>
                <a:gd name="connsiteX14" fmla="*/ 242125 w 254603"/>
                <a:gd name="connsiteY14" fmla="*/ 134874 h 283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603" h="283845">
                  <a:moveTo>
                    <a:pt x="0" y="141923"/>
                  </a:moveTo>
                  <a:lnTo>
                    <a:pt x="0" y="140875"/>
                  </a:lnTo>
                  <a:cubicBezTo>
                    <a:pt x="0" y="60674"/>
                    <a:pt x="54673" y="0"/>
                    <a:pt x="130016" y="0"/>
                  </a:cubicBezTo>
                  <a:cubicBezTo>
                    <a:pt x="215646" y="0"/>
                    <a:pt x="254603" y="75248"/>
                    <a:pt x="254603" y="142970"/>
                  </a:cubicBezTo>
                  <a:lnTo>
                    <a:pt x="254603" y="145161"/>
                  </a:lnTo>
                  <a:lnTo>
                    <a:pt x="12478" y="145161"/>
                  </a:lnTo>
                  <a:cubicBezTo>
                    <a:pt x="14668" y="223171"/>
                    <a:pt x="69342" y="272987"/>
                    <a:pt x="136017" y="272987"/>
                  </a:cubicBezTo>
                  <a:cubicBezTo>
                    <a:pt x="177736" y="272987"/>
                    <a:pt x="214598" y="248602"/>
                    <a:pt x="236220" y="218313"/>
                  </a:cubicBezTo>
                  <a:lnTo>
                    <a:pt x="245459" y="224790"/>
                  </a:lnTo>
                  <a:cubicBezTo>
                    <a:pt x="222123" y="258413"/>
                    <a:pt x="183166" y="283845"/>
                    <a:pt x="135541" y="283845"/>
                  </a:cubicBezTo>
                  <a:cubicBezTo>
                    <a:pt x="61341" y="283845"/>
                    <a:pt x="95" y="229172"/>
                    <a:pt x="95" y="141923"/>
                  </a:cubicBezTo>
                  <a:close/>
                  <a:moveTo>
                    <a:pt x="242125" y="134874"/>
                  </a:moveTo>
                  <a:cubicBezTo>
                    <a:pt x="239935" y="73152"/>
                    <a:pt x="200977" y="10858"/>
                    <a:pt x="129444" y="10858"/>
                  </a:cubicBezTo>
                  <a:cubicBezTo>
                    <a:pt x="62293" y="10858"/>
                    <a:pt x="15144" y="63913"/>
                    <a:pt x="12478" y="134874"/>
                  </a:cubicBezTo>
                  <a:lnTo>
                    <a:pt x="242125" y="134874"/>
                  </a:lnTo>
                  <a:close/>
                </a:path>
              </a:pathLst>
            </a:custGeom>
            <a:solidFill>
              <a:srgbClr val="002D5D"/>
            </a:solidFill>
            <a:ln w="0"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7EF1F65A-671B-3128-1A80-64E7FFBE6753}"/>
                </a:ext>
              </a:extLst>
            </p:cNvPr>
            <p:cNvSpPr/>
            <p:nvPr/>
          </p:nvSpPr>
          <p:spPr>
            <a:xfrm>
              <a:off x="2555694" y="1999409"/>
              <a:ext cx="175646" cy="173959"/>
            </a:xfrm>
            <a:custGeom>
              <a:avLst/>
              <a:gdLst>
                <a:gd name="connsiteX0" fmla="*/ 150451 w 175647"/>
                <a:gd name="connsiteY0" fmla="*/ 146846 h 173962"/>
                <a:gd name="connsiteX1" fmla="*/ 149403 w 175647"/>
                <a:gd name="connsiteY1" fmla="*/ 23878 h 173962"/>
                <a:gd name="connsiteX2" fmla="*/ 25197 w 175647"/>
                <a:gd name="connsiteY2" fmla="*/ 27117 h 173962"/>
                <a:gd name="connsiteX3" fmla="*/ 26245 w 175647"/>
                <a:gd name="connsiteY3" fmla="*/ 150085 h 173962"/>
                <a:gd name="connsiteX4" fmla="*/ 150451 w 175647"/>
                <a:gd name="connsiteY4" fmla="*/ 146846 h 173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647" h="173962">
                  <a:moveTo>
                    <a:pt x="150451" y="146846"/>
                  </a:moveTo>
                  <a:cubicBezTo>
                    <a:pt x="184455" y="111985"/>
                    <a:pt x="183979" y="56930"/>
                    <a:pt x="149403" y="23878"/>
                  </a:cubicBezTo>
                  <a:cubicBezTo>
                    <a:pt x="114827" y="-9173"/>
                    <a:pt x="59201" y="-7745"/>
                    <a:pt x="25197" y="27117"/>
                  </a:cubicBezTo>
                  <a:cubicBezTo>
                    <a:pt x="-8807" y="61978"/>
                    <a:pt x="-8331" y="117033"/>
                    <a:pt x="26245" y="150085"/>
                  </a:cubicBezTo>
                  <a:cubicBezTo>
                    <a:pt x="60820" y="183136"/>
                    <a:pt x="116446" y="181708"/>
                    <a:pt x="150451" y="146846"/>
                  </a:cubicBezTo>
                </a:path>
              </a:pathLst>
            </a:custGeom>
            <a:solidFill>
              <a:srgbClr val="0071CE"/>
            </a:solidFill>
            <a:ln w="0"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DEAA34F0-120D-093B-9638-D0A52E408131}"/>
                </a:ext>
              </a:extLst>
            </p:cNvPr>
            <p:cNvSpPr/>
            <p:nvPr/>
          </p:nvSpPr>
          <p:spPr>
            <a:xfrm>
              <a:off x="2044931" y="2341500"/>
              <a:ext cx="250305" cy="244352"/>
            </a:xfrm>
            <a:custGeom>
              <a:avLst/>
              <a:gdLst>
                <a:gd name="connsiteX0" fmla="*/ 167249 w 250307"/>
                <a:gd name="connsiteY0" fmla="*/ 7638 h 244352"/>
                <a:gd name="connsiteX1" fmla="*/ 7324 w 250307"/>
                <a:gd name="connsiteY1" fmla="*/ 79742 h 244352"/>
                <a:gd name="connsiteX2" fmla="*/ 83048 w 250307"/>
                <a:gd name="connsiteY2" fmla="*/ 236714 h 244352"/>
                <a:gd name="connsiteX3" fmla="*/ 242972 w 250307"/>
                <a:gd name="connsiteY3" fmla="*/ 164610 h 244352"/>
                <a:gd name="connsiteX4" fmla="*/ 167344 w 250307"/>
                <a:gd name="connsiteY4" fmla="*/ 7638 h 244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307" h="244352">
                  <a:moveTo>
                    <a:pt x="167249" y="7638"/>
                  </a:moveTo>
                  <a:cubicBezTo>
                    <a:pt x="102193" y="-15794"/>
                    <a:pt x="30565" y="16496"/>
                    <a:pt x="7324" y="79742"/>
                  </a:cubicBezTo>
                  <a:cubicBezTo>
                    <a:pt x="-15917" y="142988"/>
                    <a:pt x="17992" y="213283"/>
                    <a:pt x="83048" y="236714"/>
                  </a:cubicBezTo>
                  <a:cubicBezTo>
                    <a:pt x="148103" y="260146"/>
                    <a:pt x="219731" y="227856"/>
                    <a:pt x="242972" y="164610"/>
                  </a:cubicBezTo>
                  <a:cubicBezTo>
                    <a:pt x="266213" y="101364"/>
                    <a:pt x="232400" y="31069"/>
                    <a:pt x="167344" y="7638"/>
                  </a:cubicBezTo>
                </a:path>
              </a:pathLst>
            </a:custGeom>
            <a:solidFill>
              <a:srgbClr val="E9AA22"/>
            </a:solidFill>
            <a:ln w="0"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2D064C0-3CB4-06C1-E7A6-B4FECDF5A3B6}"/>
                </a:ext>
              </a:extLst>
            </p:cNvPr>
            <p:cNvSpPr/>
            <p:nvPr/>
          </p:nvSpPr>
          <p:spPr>
            <a:xfrm>
              <a:off x="2296760" y="2184777"/>
              <a:ext cx="341196" cy="333195"/>
            </a:xfrm>
            <a:custGeom>
              <a:avLst/>
              <a:gdLst>
                <a:gd name="connsiteX0" fmla="*/ 228033 w 341194"/>
                <a:gd name="connsiteY0" fmla="*/ 10435 h 333193"/>
                <a:gd name="connsiteX1" fmla="*/ 10006 w 341194"/>
                <a:gd name="connsiteY1" fmla="*/ 108733 h 333193"/>
                <a:gd name="connsiteX2" fmla="*/ 113162 w 341194"/>
                <a:gd name="connsiteY2" fmla="*/ 322759 h 333193"/>
                <a:gd name="connsiteX3" fmla="*/ 331189 w 341194"/>
                <a:gd name="connsiteY3" fmla="*/ 224461 h 333193"/>
                <a:gd name="connsiteX4" fmla="*/ 228033 w 341194"/>
                <a:gd name="connsiteY4" fmla="*/ 10435 h 333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194" h="333193">
                  <a:moveTo>
                    <a:pt x="228033" y="10435"/>
                  </a:moveTo>
                  <a:cubicBezTo>
                    <a:pt x="139355" y="-21569"/>
                    <a:pt x="41724" y="22531"/>
                    <a:pt x="10006" y="108733"/>
                  </a:cubicBezTo>
                  <a:cubicBezTo>
                    <a:pt x="-21712" y="195029"/>
                    <a:pt x="24484" y="290851"/>
                    <a:pt x="113162" y="322759"/>
                  </a:cubicBezTo>
                  <a:cubicBezTo>
                    <a:pt x="201839" y="354763"/>
                    <a:pt x="299471" y="310663"/>
                    <a:pt x="331189" y="224461"/>
                  </a:cubicBezTo>
                  <a:cubicBezTo>
                    <a:pt x="362907" y="138165"/>
                    <a:pt x="316711" y="42343"/>
                    <a:pt x="228033" y="10435"/>
                  </a:cubicBezTo>
                </a:path>
              </a:pathLst>
            </a:custGeom>
            <a:solidFill>
              <a:srgbClr val="C1D32F"/>
            </a:solid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1212205130"/>
      </p:ext>
    </p:extLst>
  </p:cSld>
  <p:clrMap bg1="lt1" tx1="dk1" bg2="lt2" tx2="dk2" accent1="accent1" accent2="accent2" accent3="accent3" accent4="accent4" accent5="accent5" accent6="accent6" hlink="hlink" folHlink="folHlink"/>
  <p:sldLayoutIdLst>
    <p:sldLayoutId id="2147483672" r:id="rId1"/>
    <p:sldLayoutId id="2147483681" r:id="rId2"/>
    <p:sldLayoutId id="2147483662" r:id="rId3"/>
    <p:sldLayoutId id="2147483736" r:id="rId4"/>
    <p:sldLayoutId id="2147483676" r:id="rId5"/>
    <p:sldLayoutId id="2147483677" r:id="rId6"/>
    <p:sldLayoutId id="2147483678" r:id="rId7"/>
    <p:sldLayoutId id="2147483663" r:id="rId8"/>
    <p:sldLayoutId id="2147483702" r:id="rId9"/>
    <p:sldLayoutId id="2147483706" r:id="rId10"/>
    <p:sldLayoutId id="2147483738" r:id="rId11"/>
    <p:sldLayoutId id="2147483740" r:id="rId12"/>
    <p:sldLayoutId id="2147483711" r:id="rId13"/>
    <p:sldLayoutId id="2147483683" r:id="rId14"/>
    <p:sldLayoutId id="2147483684" r:id="rId15"/>
    <p:sldLayoutId id="2147483739" r:id="rId16"/>
    <p:sldLayoutId id="2147483667" r:id="rId17"/>
  </p:sldLayoutIdLst>
  <p:hf hdr="0" ftr="0" dt="0"/>
  <p:txStyles>
    <p:titleStyle>
      <a:lvl1pPr algn="l" defTabSz="685800" rtl="0" eaLnBrk="1" latinLnBrk="0" hangingPunct="1">
        <a:lnSpc>
          <a:spcPct val="90000"/>
        </a:lnSpc>
        <a:spcBef>
          <a:spcPct val="0"/>
        </a:spcBef>
        <a:buNone/>
        <a:defRPr sz="2600" b="0" kern="1200" baseline="0">
          <a:solidFill>
            <a:schemeClr val="tx2"/>
          </a:solidFill>
          <a:latin typeface="+mj-lt"/>
          <a:ea typeface="+mj-ea"/>
          <a:cs typeface="+mj-cs"/>
        </a:defRPr>
      </a:lvl1pPr>
    </p:titleStyle>
    <p:bodyStyle>
      <a:lvl1pPr marL="118872"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1pPr>
      <a:lvl2pPr marL="457200" indent="-118872" algn="l" defTabSz="685800" rtl="0" eaLnBrk="1" latinLnBrk="0" hangingPunct="1">
        <a:lnSpc>
          <a:spcPct val="100000"/>
        </a:lnSpc>
        <a:spcBef>
          <a:spcPts val="0"/>
        </a:spcBef>
        <a:spcAft>
          <a:spcPts val="1000"/>
        </a:spcAft>
        <a:buFont typeface="Arial" panose="020B0604020202020204" pitchFamily="34" charset="0"/>
        <a:buChar char="•"/>
        <a:tabLst/>
        <a:defRPr sz="1400" kern="1200">
          <a:solidFill>
            <a:srgbClr val="000000"/>
          </a:solidFill>
          <a:latin typeface="+mn-lt"/>
          <a:ea typeface="+mn-ea"/>
          <a:cs typeface="+mn-cs"/>
        </a:defRPr>
      </a:lvl2pPr>
      <a:lvl3pPr marL="9144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3pPr>
      <a:lvl4pPr marL="13716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4pPr>
      <a:lvl5pPr marL="18288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pos="288" userDrawn="1">
          <p15:clr>
            <a:srgbClr val="F26B43"/>
          </p15:clr>
        </p15:guide>
        <p15:guide id="4" orient="horz" pos="1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5F130A6B-EE57-3519-46A1-034EF089AB6E}"/>
              </a:ext>
            </a:extLst>
          </p:cNvPr>
          <p:cNvSpPr txBox="1">
            <a:spLocks/>
          </p:cNvSpPr>
          <p:nvPr/>
        </p:nvSpPr>
        <p:spPr>
          <a:xfrm>
            <a:off x="612668" y="294718"/>
            <a:ext cx="7918663" cy="1125600"/>
          </a:xfrm>
          <a:prstGeom prst="rect">
            <a:avLst/>
          </a:prstGeom>
        </p:spPr>
        <p:txBody>
          <a:bodyPr/>
          <a:lstStyle>
            <a:lvl1pPr algn="l" defTabSz="685800" rtl="0" eaLnBrk="1" latinLnBrk="0" hangingPunct="1">
              <a:lnSpc>
                <a:spcPct val="90000"/>
              </a:lnSpc>
              <a:spcBef>
                <a:spcPct val="0"/>
              </a:spcBef>
              <a:buNone/>
              <a:defRPr sz="2600" b="0" kern="1200" baseline="0">
                <a:solidFill>
                  <a:schemeClr val="tx2"/>
                </a:solidFill>
                <a:latin typeface="+mj-lt"/>
                <a:ea typeface="+mj-ea"/>
                <a:cs typeface="+mj-cs"/>
              </a:defRPr>
            </a:lvl1pPr>
          </a:lstStyle>
          <a:p>
            <a:r>
              <a:rPr lang="en-US" sz="3600" dirty="0"/>
              <a:t>RNLNC 2024 Presentation </a:t>
            </a:r>
            <a:br>
              <a:rPr lang="en-US" sz="3600" dirty="0"/>
            </a:br>
            <a:r>
              <a:rPr lang="en-US" sz="3600" dirty="0"/>
              <a:t>Template Instructions</a:t>
            </a:r>
          </a:p>
        </p:txBody>
      </p:sp>
      <p:sp>
        <p:nvSpPr>
          <p:cNvPr id="3" name="Content Placeholder 3">
            <a:extLst>
              <a:ext uri="{FF2B5EF4-FFF2-40B4-BE49-F238E27FC236}">
                <a16:creationId xmlns:a16="http://schemas.microsoft.com/office/drawing/2014/main" id="{7CB51EB6-499F-F094-5460-030C1007C8C1}"/>
              </a:ext>
            </a:extLst>
          </p:cNvPr>
          <p:cNvSpPr txBox="1">
            <a:spLocks/>
          </p:cNvSpPr>
          <p:nvPr/>
        </p:nvSpPr>
        <p:spPr>
          <a:xfrm>
            <a:off x="612667" y="1510259"/>
            <a:ext cx="6125411" cy="2986634"/>
          </a:xfrm>
          <a:prstGeom prst="rect">
            <a:avLst/>
          </a:prstGeom>
        </p:spPr>
        <p:txBody>
          <a:bodyPr/>
          <a:lstStyle>
            <a:lvl1pPr marL="118872"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1pPr>
            <a:lvl2pPr marL="457200" indent="-118872" algn="l" defTabSz="685800" rtl="0" eaLnBrk="1" latinLnBrk="0" hangingPunct="1">
              <a:lnSpc>
                <a:spcPct val="100000"/>
              </a:lnSpc>
              <a:spcBef>
                <a:spcPts val="0"/>
              </a:spcBef>
              <a:spcAft>
                <a:spcPts val="1000"/>
              </a:spcAft>
              <a:buFont typeface="Arial" panose="020B0604020202020204" pitchFamily="34" charset="0"/>
              <a:buChar char="•"/>
              <a:tabLst/>
              <a:defRPr sz="1400" kern="1200">
                <a:solidFill>
                  <a:srgbClr val="000000"/>
                </a:solidFill>
                <a:latin typeface="+mn-lt"/>
                <a:ea typeface="+mn-ea"/>
                <a:cs typeface="+mn-cs"/>
              </a:defRPr>
            </a:lvl2pPr>
            <a:lvl3pPr marL="9144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3pPr>
            <a:lvl4pPr marL="13716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4pPr>
            <a:lvl5pPr marL="18288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000" b="1" dirty="0"/>
              <a:t>If you are building your conference presentation from scratch:</a:t>
            </a:r>
          </a:p>
          <a:p>
            <a:pPr marL="0" indent="0">
              <a:buNone/>
            </a:pPr>
            <a:r>
              <a:rPr lang="en-US" sz="1000" dirty="0"/>
              <a:t>You can begin building your presentation within the 17 template layouts built into this document. </a:t>
            </a:r>
            <a:br>
              <a:rPr lang="en-US" sz="1000" dirty="0"/>
            </a:br>
            <a:r>
              <a:rPr lang="en-US" sz="1000" dirty="0"/>
              <a:t>Layouts feature preformatted text boxes to assist in text style, size, color, and placement. </a:t>
            </a:r>
          </a:p>
          <a:p>
            <a:pPr marL="0" indent="0">
              <a:buNone/>
            </a:pPr>
            <a:endParaRPr lang="en-US" sz="1000" b="1" dirty="0"/>
          </a:p>
          <a:p>
            <a:pPr marL="0" indent="0">
              <a:buNone/>
            </a:pPr>
            <a:r>
              <a:rPr lang="en-US" sz="1000" b="1" dirty="0"/>
              <a:t>If you are converting an existing PowerPoint presentation to the RNLNC 2024 template:</a:t>
            </a:r>
          </a:p>
          <a:p>
            <a:pPr marL="0" indent="0">
              <a:buNone/>
            </a:pPr>
            <a:r>
              <a:rPr lang="en-US" sz="1000" dirty="0"/>
              <a:t>Please refer to the instructions on the next three pages for help with formatting and troubleshooting.</a:t>
            </a:r>
          </a:p>
          <a:p>
            <a:pPr marL="0" indent="0">
              <a:buNone/>
            </a:pPr>
            <a:endParaRPr lang="en-US" sz="1000" dirty="0"/>
          </a:p>
          <a:p>
            <a:pPr marL="0" indent="0">
              <a:buNone/>
            </a:pPr>
            <a:r>
              <a:rPr lang="en-US" sz="1000" b="1" i="1" dirty="0">
                <a:solidFill>
                  <a:schemeClr val="tx1"/>
                </a:solidFill>
              </a:rPr>
              <a:t>Thank you for helping us create a consistent branded experience for conference attendees!</a:t>
            </a:r>
          </a:p>
        </p:txBody>
      </p:sp>
      <p:grpSp>
        <p:nvGrpSpPr>
          <p:cNvPr id="4" name="Picture 8">
            <a:extLst>
              <a:ext uri="{FF2B5EF4-FFF2-40B4-BE49-F238E27FC236}">
                <a16:creationId xmlns:a16="http://schemas.microsoft.com/office/drawing/2014/main" id="{5800AA8F-8699-3DF7-CE4D-273649B381BA}"/>
              </a:ext>
            </a:extLst>
          </p:cNvPr>
          <p:cNvGrpSpPr/>
          <p:nvPr/>
        </p:nvGrpSpPr>
        <p:grpSpPr>
          <a:xfrm>
            <a:off x="720114" y="3641608"/>
            <a:ext cx="410669" cy="325524"/>
            <a:chOff x="140009" y="2567000"/>
            <a:chExt cx="2453142" cy="1944527"/>
          </a:xfrm>
          <a:solidFill>
            <a:schemeClr val="tx2"/>
          </a:solidFill>
        </p:grpSpPr>
        <p:sp>
          <p:nvSpPr>
            <p:cNvPr id="5" name="Freeform: Shape 4">
              <a:extLst>
                <a:ext uri="{FF2B5EF4-FFF2-40B4-BE49-F238E27FC236}">
                  <a16:creationId xmlns:a16="http://schemas.microsoft.com/office/drawing/2014/main" id="{3361B6C5-1D12-D316-3C17-1E08AEB7255A}"/>
                </a:ext>
              </a:extLst>
            </p:cNvPr>
            <p:cNvSpPr/>
            <p:nvPr/>
          </p:nvSpPr>
          <p:spPr>
            <a:xfrm>
              <a:off x="140009" y="2567000"/>
              <a:ext cx="773287" cy="1406382"/>
            </a:xfrm>
            <a:custGeom>
              <a:avLst/>
              <a:gdLst>
                <a:gd name="connsiteX0" fmla="*/ 97683 w 773287"/>
                <a:gd name="connsiteY0" fmla="*/ 1406246 h 1406382"/>
                <a:gd name="connsiteX1" fmla="*/ 65577 w 773287"/>
                <a:gd name="connsiteY1" fmla="*/ 1383840 h 1406382"/>
                <a:gd name="connsiteX2" fmla="*/ 0 w 773287"/>
                <a:gd name="connsiteY2" fmla="*/ 1015104 h 1406382"/>
                <a:gd name="connsiteX3" fmla="*/ 728183 w 773287"/>
                <a:gd name="connsiteY3" fmla="*/ 1796 h 1406382"/>
                <a:gd name="connsiteX4" fmla="*/ 771491 w 773287"/>
                <a:gd name="connsiteY4" fmla="*/ 23245 h 1406382"/>
                <a:gd name="connsiteX5" fmla="*/ 750042 w 773287"/>
                <a:gd name="connsiteY5" fmla="*/ 66554 h 1406382"/>
                <a:gd name="connsiteX6" fmla="*/ 68446 w 773287"/>
                <a:gd name="connsiteY6" fmla="*/ 1015241 h 1406382"/>
                <a:gd name="connsiteX7" fmla="*/ 129789 w 773287"/>
                <a:gd name="connsiteY7" fmla="*/ 1360342 h 1406382"/>
                <a:gd name="connsiteX8" fmla="*/ 109569 w 773287"/>
                <a:gd name="connsiteY8" fmla="*/ 1404197 h 1406382"/>
                <a:gd name="connsiteX9" fmla="*/ 97820 w 773287"/>
                <a:gd name="connsiteY9" fmla="*/ 1406383 h 140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3287" h="1406382">
                  <a:moveTo>
                    <a:pt x="97683" y="1406246"/>
                  </a:moveTo>
                  <a:cubicBezTo>
                    <a:pt x="83748" y="1406246"/>
                    <a:pt x="70769" y="1397639"/>
                    <a:pt x="65577" y="1383840"/>
                  </a:cubicBezTo>
                  <a:cubicBezTo>
                    <a:pt x="22132" y="1265801"/>
                    <a:pt x="0" y="1141887"/>
                    <a:pt x="0" y="1015104"/>
                  </a:cubicBezTo>
                  <a:cubicBezTo>
                    <a:pt x="137" y="556062"/>
                    <a:pt x="292776" y="148799"/>
                    <a:pt x="728183" y="1796"/>
                  </a:cubicBezTo>
                  <a:cubicBezTo>
                    <a:pt x="746080" y="-4215"/>
                    <a:pt x="765480" y="5348"/>
                    <a:pt x="771491" y="23245"/>
                  </a:cubicBezTo>
                  <a:cubicBezTo>
                    <a:pt x="777503" y="41142"/>
                    <a:pt x="767939" y="60542"/>
                    <a:pt x="750042" y="66554"/>
                  </a:cubicBezTo>
                  <a:cubicBezTo>
                    <a:pt x="342369" y="204130"/>
                    <a:pt x="68446" y="585299"/>
                    <a:pt x="68446" y="1015241"/>
                  </a:cubicBezTo>
                  <a:cubicBezTo>
                    <a:pt x="68446" y="1133826"/>
                    <a:pt x="89076" y="1249953"/>
                    <a:pt x="129789" y="1360342"/>
                  </a:cubicBezTo>
                  <a:cubicBezTo>
                    <a:pt x="136346" y="1377966"/>
                    <a:pt x="127193" y="1397639"/>
                    <a:pt x="109569" y="1404197"/>
                  </a:cubicBezTo>
                  <a:cubicBezTo>
                    <a:pt x="105744" y="1405700"/>
                    <a:pt x="101645" y="1406383"/>
                    <a:pt x="97820" y="1406383"/>
                  </a:cubicBezTo>
                  <a:close/>
                </a:path>
              </a:pathLst>
            </a:custGeom>
            <a:grpFill/>
            <a:ln w="0"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7D6C67CE-B040-1E9A-C2C2-C563ACDC2304}"/>
                </a:ext>
              </a:extLst>
            </p:cNvPr>
            <p:cNvSpPr/>
            <p:nvPr/>
          </p:nvSpPr>
          <p:spPr>
            <a:xfrm>
              <a:off x="904165" y="3982756"/>
              <a:ext cx="1130948" cy="528771"/>
            </a:xfrm>
            <a:custGeom>
              <a:avLst/>
              <a:gdLst>
                <a:gd name="connsiteX0" fmla="*/ 305166 w 1130948"/>
                <a:gd name="connsiteY0" fmla="*/ 528498 h 528771"/>
                <a:gd name="connsiteX1" fmla="*/ 14029 w 1130948"/>
                <a:gd name="connsiteY1" fmla="*/ 481774 h 528771"/>
                <a:gd name="connsiteX2" fmla="*/ 1050 w 1130948"/>
                <a:gd name="connsiteY2" fmla="*/ 455953 h 528771"/>
                <a:gd name="connsiteX3" fmla="*/ 27008 w 1130948"/>
                <a:gd name="connsiteY3" fmla="*/ 442974 h 528771"/>
                <a:gd name="connsiteX4" fmla="*/ 305302 w 1130948"/>
                <a:gd name="connsiteY4" fmla="*/ 487649 h 528771"/>
                <a:gd name="connsiteX5" fmla="*/ 1092232 w 1130948"/>
                <a:gd name="connsiteY5" fmla="*/ 10983 h 528771"/>
                <a:gd name="connsiteX6" fmla="*/ 1119965 w 1130948"/>
                <a:gd name="connsiteY6" fmla="*/ 2376 h 528771"/>
                <a:gd name="connsiteX7" fmla="*/ 1128572 w 1130948"/>
                <a:gd name="connsiteY7" fmla="*/ 30110 h 528771"/>
                <a:gd name="connsiteX8" fmla="*/ 305302 w 1130948"/>
                <a:gd name="connsiteY8" fmla="*/ 528771 h 528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948" h="528771">
                  <a:moveTo>
                    <a:pt x="305166" y="528498"/>
                  </a:moveTo>
                  <a:cubicBezTo>
                    <a:pt x="205707" y="528498"/>
                    <a:pt x="107750" y="512787"/>
                    <a:pt x="14029" y="481774"/>
                  </a:cubicBezTo>
                  <a:cubicBezTo>
                    <a:pt x="3236" y="478222"/>
                    <a:pt x="-2502" y="466609"/>
                    <a:pt x="1050" y="455953"/>
                  </a:cubicBezTo>
                  <a:cubicBezTo>
                    <a:pt x="4602" y="445160"/>
                    <a:pt x="16215" y="439422"/>
                    <a:pt x="27008" y="442974"/>
                  </a:cubicBezTo>
                  <a:cubicBezTo>
                    <a:pt x="116631" y="472621"/>
                    <a:pt x="210215" y="487649"/>
                    <a:pt x="305302" y="487649"/>
                  </a:cubicBezTo>
                  <a:cubicBezTo>
                    <a:pt x="636332" y="487649"/>
                    <a:pt x="937851" y="304988"/>
                    <a:pt x="1092232" y="10983"/>
                  </a:cubicBezTo>
                  <a:cubicBezTo>
                    <a:pt x="1097560" y="1009"/>
                    <a:pt x="1109856" y="-2952"/>
                    <a:pt x="1119965" y="2376"/>
                  </a:cubicBezTo>
                  <a:cubicBezTo>
                    <a:pt x="1129939" y="7567"/>
                    <a:pt x="1133901" y="20000"/>
                    <a:pt x="1128572" y="30110"/>
                  </a:cubicBezTo>
                  <a:cubicBezTo>
                    <a:pt x="967088" y="337640"/>
                    <a:pt x="651633" y="528771"/>
                    <a:pt x="305302" y="528771"/>
                  </a:cubicBezTo>
                  <a:close/>
                </a:path>
              </a:pathLst>
            </a:custGeom>
            <a:grpFill/>
            <a:ln w="0"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F5260A4C-B3D5-853C-8850-9407122DBB81}"/>
                </a:ext>
              </a:extLst>
            </p:cNvPr>
            <p:cNvSpPr/>
            <p:nvPr/>
          </p:nvSpPr>
          <p:spPr>
            <a:xfrm>
              <a:off x="314483" y="2653090"/>
              <a:ext cx="1207802" cy="701951"/>
            </a:xfrm>
            <a:custGeom>
              <a:avLst/>
              <a:gdLst>
                <a:gd name="connsiteX0" fmla="*/ 20482 w 1207802"/>
                <a:gd name="connsiteY0" fmla="*/ 701952 h 701951"/>
                <a:gd name="connsiteX1" fmla="*/ 14881 w 1207802"/>
                <a:gd name="connsiteY1" fmla="*/ 701132 h 701951"/>
                <a:gd name="connsiteX2" fmla="*/ 809 w 1207802"/>
                <a:gd name="connsiteY2" fmla="*/ 675857 h 701951"/>
                <a:gd name="connsiteX3" fmla="*/ 894848 w 1207802"/>
                <a:gd name="connsiteY3" fmla="*/ 0 h 701951"/>
                <a:gd name="connsiteX4" fmla="*/ 1193909 w 1207802"/>
                <a:gd name="connsiteY4" fmla="*/ 49320 h 701951"/>
                <a:gd name="connsiteX5" fmla="*/ 1206751 w 1207802"/>
                <a:gd name="connsiteY5" fmla="*/ 75277 h 701951"/>
                <a:gd name="connsiteX6" fmla="*/ 1180793 w 1207802"/>
                <a:gd name="connsiteY6" fmla="*/ 88120 h 701951"/>
                <a:gd name="connsiteX7" fmla="*/ 894985 w 1207802"/>
                <a:gd name="connsiteY7" fmla="*/ 40986 h 701951"/>
                <a:gd name="connsiteX8" fmla="*/ 40429 w 1207802"/>
                <a:gd name="connsiteY8" fmla="*/ 687060 h 701951"/>
                <a:gd name="connsiteX9" fmla="*/ 20756 w 1207802"/>
                <a:gd name="connsiteY9" fmla="*/ 701952 h 70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7802" h="701951">
                  <a:moveTo>
                    <a:pt x="20482" y="701952"/>
                  </a:moveTo>
                  <a:cubicBezTo>
                    <a:pt x="18570" y="701952"/>
                    <a:pt x="16794" y="701679"/>
                    <a:pt x="14881" y="701132"/>
                  </a:cubicBezTo>
                  <a:cubicBezTo>
                    <a:pt x="3951" y="697990"/>
                    <a:pt x="-2333" y="686650"/>
                    <a:pt x="809" y="675857"/>
                  </a:cubicBezTo>
                  <a:cubicBezTo>
                    <a:pt x="113657" y="277884"/>
                    <a:pt x="481301" y="0"/>
                    <a:pt x="894848" y="0"/>
                  </a:cubicBezTo>
                  <a:cubicBezTo>
                    <a:pt x="997176" y="0"/>
                    <a:pt x="1097729" y="16668"/>
                    <a:pt x="1193909" y="49320"/>
                  </a:cubicBezTo>
                  <a:cubicBezTo>
                    <a:pt x="1204565" y="53008"/>
                    <a:pt x="1210303" y="64621"/>
                    <a:pt x="1206751" y="75277"/>
                  </a:cubicBezTo>
                  <a:cubicBezTo>
                    <a:pt x="1203062" y="85934"/>
                    <a:pt x="1191450" y="91672"/>
                    <a:pt x="1180793" y="88120"/>
                  </a:cubicBezTo>
                  <a:cubicBezTo>
                    <a:pt x="1088985" y="56834"/>
                    <a:pt x="992805" y="40986"/>
                    <a:pt x="894985" y="40986"/>
                  </a:cubicBezTo>
                  <a:cubicBezTo>
                    <a:pt x="499744" y="40986"/>
                    <a:pt x="148358" y="306574"/>
                    <a:pt x="40429" y="687060"/>
                  </a:cubicBezTo>
                  <a:cubicBezTo>
                    <a:pt x="37833" y="696077"/>
                    <a:pt x="29636" y="701952"/>
                    <a:pt x="20756" y="701952"/>
                  </a:cubicBezTo>
                  <a:close/>
                </a:path>
              </a:pathLst>
            </a:custGeom>
            <a:grpFill/>
            <a:ln w="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31AB554B-56FB-EF3C-B32D-65432CDD9CBF}"/>
                </a:ext>
              </a:extLst>
            </p:cNvPr>
            <p:cNvSpPr/>
            <p:nvPr/>
          </p:nvSpPr>
          <p:spPr>
            <a:xfrm>
              <a:off x="510980" y="2806787"/>
              <a:ext cx="1112712" cy="463140"/>
            </a:xfrm>
            <a:custGeom>
              <a:avLst/>
              <a:gdLst>
                <a:gd name="connsiteX0" fmla="*/ 20444 w 1112712"/>
                <a:gd name="connsiteY0" fmla="*/ 463141 h 463140"/>
                <a:gd name="connsiteX1" fmla="*/ 11428 w 1112712"/>
                <a:gd name="connsiteY1" fmla="*/ 461091 h 463140"/>
                <a:gd name="connsiteX2" fmla="*/ 2137 w 1112712"/>
                <a:gd name="connsiteY2" fmla="*/ 433631 h 463140"/>
                <a:gd name="connsiteX3" fmla="*/ 698351 w 1112712"/>
                <a:gd name="connsiteY3" fmla="*/ 0 h 463140"/>
                <a:gd name="connsiteX4" fmla="*/ 1102882 w 1112712"/>
                <a:gd name="connsiteY4" fmla="*/ 113804 h 463140"/>
                <a:gd name="connsiteX5" fmla="*/ 1109713 w 1112712"/>
                <a:gd name="connsiteY5" fmla="*/ 141948 h 463140"/>
                <a:gd name="connsiteX6" fmla="*/ 1081569 w 1112712"/>
                <a:gd name="connsiteY6" fmla="*/ 148779 h 463140"/>
                <a:gd name="connsiteX7" fmla="*/ 698488 w 1112712"/>
                <a:gd name="connsiteY7" fmla="*/ 40986 h 463140"/>
                <a:gd name="connsiteX8" fmla="*/ 39025 w 1112712"/>
                <a:gd name="connsiteY8" fmla="*/ 451665 h 463140"/>
                <a:gd name="connsiteX9" fmla="*/ 20581 w 1112712"/>
                <a:gd name="connsiteY9" fmla="*/ 463141 h 46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2712" h="463140">
                  <a:moveTo>
                    <a:pt x="20444" y="463141"/>
                  </a:moveTo>
                  <a:cubicBezTo>
                    <a:pt x="17439" y="463141"/>
                    <a:pt x="14297" y="462458"/>
                    <a:pt x="11428" y="461091"/>
                  </a:cubicBezTo>
                  <a:cubicBezTo>
                    <a:pt x="1318" y="456036"/>
                    <a:pt x="-2918" y="443741"/>
                    <a:pt x="2137" y="433631"/>
                  </a:cubicBezTo>
                  <a:cubicBezTo>
                    <a:pt x="133702" y="166129"/>
                    <a:pt x="400520" y="0"/>
                    <a:pt x="698351" y="0"/>
                  </a:cubicBezTo>
                  <a:cubicBezTo>
                    <a:pt x="841529" y="0"/>
                    <a:pt x="981427" y="39346"/>
                    <a:pt x="1102882" y="113804"/>
                  </a:cubicBezTo>
                  <a:cubicBezTo>
                    <a:pt x="1112582" y="119679"/>
                    <a:pt x="1115588" y="132384"/>
                    <a:pt x="1109713" y="141948"/>
                  </a:cubicBezTo>
                  <a:cubicBezTo>
                    <a:pt x="1103838" y="151648"/>
                    <a:pt x="1091133" y="154653"/>
                    <a:pt x="1081569" y="148779"/>
                  </a:cubicBezTo>
                  <a:cubicBezTo>
                    <a:pt x="966536" y="78283"/>
                    <a:pt x="834015" y="40986"/>
                    <a:pt x="698488" y="40986"/>
                  </a:cubicBezTo>
                  <a:cubicBezTo>
                    <a:pt x="416368" y="40986"/>
                    <a:pt x="163758" y="198372"/>
                    <a:pt x="39025" y="451665"/>
                  </a:cubicBezTo>
                  <a:cubicBezTo>
                    <a:pt x="35473" y="458905"/>
                    <a:pt x="28232" y="463141"/>
                    <a:pt x="20581" y="463141"/>
                  </a:cubicBezTo>
                  <a:close/>
                </a:path>
              </a:pathLst>
            </a:custGeom>
            <a:grpFill/>
            <a:ln w="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17A63D1F-6A50-772D-5B01-901E15A3E689}"/>
                </a:ext>
              </a:extLst>
            </p:cNvPr>
            <p:cNvSpPr/>
            <p:nvPr/>
          </p:nvSpPr>
          <p:spPr>
            <a:xfrm>
              <a:off x="433878" y="3313058"/>
              <a:ext cx="1414682" cy="1044498"/>
            </a:xfrm>
            <a:custGeom>
              <a:avLst/>
              <a:gdLst>
                <a:gd name="connsiteX0" fmla="*/ 775453 w 1414682"/>
                <a:gd name="connsiteY0" fmla="*/ 1044498 h 1044498"/>
                <a:gd name="connsiteX1" fmla="*/ 0 w 1414682"/>
                <a:gd name="connsiteY1" fmla="*/ 269045 h 1044498"/>
                <a:gd name="connsiteX2" fmla="*/ 43035 w 1414682"/>
                <a:gd name="connsiteY2" fmla="*/ 13703 h 1044498"/>
                <a:gd name="connsiteX3" fmla="*/ 69130 w 1414682"/>
                <a:gd name="connsiteY3" fmla="*/ 1134 h 1044498"/>
                <a:gd name="connsiteX4" fmla="*/ 81699 w 1414682"/>
                <a:gd name="connsiteY4" fmla="*/ 27228 h 1044498"/>
                <a:gd name="connsiteX5" fmla="*/ 40986 w 1414682"/>
                <a:gd name="connsiteY5" fmla="*/ 269045 h 1044498"/>
                <a:gd name="connsiteX6" fmla="*/ 775453 w 1414682"/>
                <a:gd name="connsiteY6" fmla="*/ 1003512 h 1044498"/>
                <a:gd name="connsiteX7" fmla="*/ 1377400 w 1414682"/>
                <a:gd name="connsiteY7" fmla="*/ 689970 h 1044498"/>
                <a:gd name="connsiteX8" fmla="*/ 1405953 w 1414682"/>
                <a:gd name="connsiteY8" fmla="*/ 684915 h 1044498"/>
                <a:gd name="connsiteX9" fmla="*/ 1411008 w 1414682"/>
                <a:gd name="connsiteY9" fmla="*/ 713469 h 1044498"/>
                <a:gd name="connsiteX10" fmla="*/ 775453 w 1414682"/>
                <a:gd name="connsiteY10" fmla="*/ 1044498 h 104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682" h="1044498">
                  <a:moveTo>
                    <a:pt x="775453" y="1044498"/>
                  </a:moveTo>
                  <a:cubicBezTo>
                    <a:pt x="347834" y="1044498"/>
                    <a:pt x="0" y="696665"/>
                    <a:pt x="0" y="269045"/>
                  </a:cubicBezTo>
                  <a:cubicBezTo>
                    <a:pt x="0" y="181472"/>
                    <a:pt x="14482" y="95675"/>
                    <a:pt x="43035" y="13703"/>
                  </a:cubicBezTo>
                  <a:cubicBezTo>
                    <a:pt x="46724" y="3047"/>
                    <a:pt x="58473" y="-2555"/>
                    <a:pt x="69130" y="1134"/>
                  </a:cubicBezTo>
                  <a:cubicBezTo>
                    <a:pt x="79786" y="4823"/>
                    <a:pt x="85524" y="16572"/>
                    <a:pt x="81699" y="27228"/>
                  </a:cubicBezTo>
                  <a:cubicBezTo>
                    <a:pt x="54648" y="104828"/>
                    <a:pt x="40986" y="186117"/>
                    <a:pt x="40986" y="269045"/>
                  </a:cubicBezTo>
                  <a:cubicBezTo>
                    <a:pt x="40986" y="673986"/>
                    <a:pt x="370513" y="1003512"/>
                    <a:pt x="775453" y="1003512"/>
                  </a:cubicBezTo>
                  <a:cubicBezTo>
                    <a:pt x="1014811" y="1003512"/>
                    <a:pt x="1239824" y="886293"/>
                    <a:pt x="1377400" y="689970"/>
                  </a:cubicBezTo>
                  <a:cubicBezTo>
                    <a:pt x="1383957" y="680680"/>
                    <a:pt x="1396663" y="678494"/>
                    <a:pt x="1405953" y="684915"/>
                  </a:cubicBezTo>
                  <a:cubicBezTo>
                    <a:pt x="1415243" y="691473"/>
                    <a:pt x="1417429" y="704179"/>
                    <a:pt x="1411008" y="713469"/>
                  </a:cubicBezTo>
                  <a:cubicBezTo>
                    <a:pt x="1265781" y="920721"/>
                    <a:pt x="1028200" y="1044498"/>
                    <a:pt x="775453" y="1044498"/>
                  </a:cubicBezTo>
                  <a:close/>
                </a:path>
              </a:pathLst>
            </a:custGeom>
            <a:grpFill/>
            <a:ln w="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7834FF5-ED7D-A37A-602B-A16C009CCCC3}"/>
                </a:ext>
              </a:extLst>
            </p:cNvPr>
            <p:cNvSpPr/>
            <p:nvPr/>
          </p:nvSpPr>
          <p:spPr>
            <a:xfrm>
              <a:off x="597131" y="3859844"/>
              <a:ext cx="962624" cy="405494"/>
            </a:xfrm>
            <a:custGeom>
              <a:avLst/>
              <a:gdLst>
                <a:gd name="connsiteX0" fmla="*/ 612200 w 962624"/>
                <a:gd name="connsiteY0" fmla="*/ 405494 h 405494"/>
                <a:gd name="connsiteX1" fmla="*/ 2193 w 962624"/>
                <a:gd name="connsiteY1" fmla="*/ 29790 h 405494"/>
                <a:gd name="connsiteX2" fmla="*/ 11210 w 962624"/>
                <a:gd name="connsiteY2" fmla="*/ 2193 h 405494"/>
                <a:gd name="connsiteX3" fmla="*/ 38807 w 962624"/>
                <a:gd name="connsiteY3" fmla="*/ 11210 h 405494"/>
                <a:gd name="connsiteX4" fmla="*/ 612337 w 962624"/>
                <a:gd name="connsiteY4" fmla="*/ 364508 h 405494"/>
                <a:gd name="connsiteX5" fmla="*/ 931890 w 962624"/>
                <a:gd name="connsiteY5" fmla="*/ 279258 h 405494"/>
                <a:gd name="connsiteX6" fmla="*/ 959897 w 962624"/>
                <a:gd name="connsiteY6" fmla="*/ 286772 h 405494"/>
                <a:gd name="connsiteX7" fmla="*/ 952383 w 962624"/>
                <a:gd name="connsiteY7" fmla="*/ 314779 h 405494"/>
                <a:gd name="connsiteX8" fmla="*/ 612337 w 962624"/>
                <a:gd name="connsiteY8" fmla="*/ 405494 h 405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2624" h="405494">
                  <a:moveTo>
                    <a:pt x="612200" y="405494"/>
                  </a:moveTo>
                  <a:cubicBezTo>
                    <a:pt x="353169" y="405494"/>
                    <a:pt x="119413" y="261497"/>
                    <a:pt x="2193" y="29790"/>
                  </a:cubicBezTo>
                  <a:cubicBezTo>
                    <a:pt x="-2862" y="19681"/>
                    <a:pt x="1100" y="7385"/>
                    <a:pt x="11210" y="2193"/>
                  </a:cubicBezTo>
                  <a:cubicBezTo>
                    <a:pt x="21320" y="-2862"/>
                    <a:pt x="33616" y="1100"/>
                    <a:pt x="38807" y="11210"/>
                  </a:cubicBezTo>
                  <a:cubicBezTo>
                    <a:pt x="149059" y="229118"/>
                    <a:pt x="368744" y="364508"/>
                    <a:pt x="612337" y="364508"/>
                  </a:cubicBezTo>
                  <a:cubicBezTo>
                    <a:pt x="724501" y="364508"/>
                    <a:pt x="835027" y="334999"/>
                    <a:pt x="931890" y="279258"/>
                  </a:cubicBezTo>
                  <a:cubicBezTo>
                    <a:pt x="941727" y="273657"/>
                    <a:pt x="954159" y="276935"/>
                    <a:pt x="959897" y="286772"/>
                  </a:cubicBezTo>
                  <a:cubicBezTo>
                    <a:pt x="965499" y="296609"/>
                    <a:pt x="962220" y="309178"/>
                    <a:pt x="952383" y="314779"/>
                  </a:cubicBezTo>
                  <a:cubicBezTo>
                    <a:pt x="849235" y="374208"/>
                    <a:pt x="731742" y="405494"/>
                    <a:pt x="612337" y="405494"/>
                  </a:cubicBezTo>
                  <a:close/>
                </a:path>
              </a:pathLst>
            </a:custGeom>
            <a:grpFill/>
            <a:ln w="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7F859F98-A680-AC0E-647F-E072DE19638D}"/>
                </a:ext>
              </a:extLst>
            </p:cNvPr>
            <p:cNvSpPr/>
            <p:nvPr/>
          </p:nvSpPr>
          <p:spPr>
            <a:xfrm>
              <a:off x="812997" y="3106804"/>
              <a:ext cx="1780154" cy="732281"/>
            </a:xfrm>
            <a:custGeom>
              <a:avLst/>
              <a:gdLst>
                <a:gd name="connsiteX0" fmla="*/ 0 w 1780154"/>
                <a:gd name="connsiteY0" fmla="*/ 732281 h 732281"/>
                <a:gd name="connsiteX1" fmla="*/ 148915 w 1780154"/>
                <a:gd name="connsiteY1" fmla="*/ 732281 h 732281"/>
                <a:gd name="connsiteX2" fmla="*/ 148915 w 1780154"/>
                <a:gd name="connsiteY2" fmla="*/ 491831 h 732281"/>
                <a:gd name="connsiteX3" fmla="*/ 241817 w 1780154"/>
                <a:gd name="connsiteY3" fmla="*/ 491831 h 732281"/>
                <a:gd name="connsiteX4" fmla="*/ 374338 w 1780154"/>
                <a:gd name="connsiteY4" fmla="*/ 732281 h 732281"/>
                <a:gd name="connsiteX5" fmla="*/ 545113 w 1780154"/>
                <a:gd name="connsiteY5" fmla="*/ 732281 h 732281"/>
                <a:gd name="connsiteX6" fmla="*/ 390732 w 1780154"/>
                <a:gd name="connsiteY6" fmla="*/ 460408 h 732281"/>
                <a:gd name="connsiteX7" fmla="*/ 524620 w 1780154"/>
                <a:gd name="connsiteY7" fmla="*/ 244549 h 732281"/>
                <a:gd name="connsiteX8" fmla="*/ 524620 w 1780154"/>
                <a:gd name="connsiteY8" fmla="*/ 240451 h 732281"/>
                <a:gd name="connsiteX9" fmla="*/ 464507 w 1780154"/>
                <a:gd name="connsiteY9" fmla="*/ 71042 h 732281"/>
                <a:gd name="connsiteX10" fmla="*/ 269141 w 1780154"/>
                <a:gd name="connsiteY10" fmla="*/ 1366 h 732281"/>
                <a:gd name="connsiteX11" fmla="*/ 0 w 1780154"/>
                <a:gd name="connsiteY11" fmla="*/ 1366 h 732281"/>
                <a:gd name="connsiteX12" fmla="*/ 0 w 1780154"/>
                <a:gd name="connsiteY12" fmla="*/ 732281 h 732281"/>
                <a:gd name="connsiteX13" fmla="*/ 147549 w 1780154"/>
                <a:gd name="connsiteY13" fmla="*/ 357944 h 732281"/>
                <a:gd name="connsiteX14" fmla="*/ 147549 w 1780154"/>
                <a:gd name="connsiteY14" fmla="*/ 136620 h 732281"/>
                <a:gd name="connsiteX15" fmla="*/ 254113 w 1780154"/>
                <a:gd name="connsiteY15" fmla="*/ 136620 h 732281"/>
                <a:gd name="connsiteX16" fmla="*/ 374338 w 1780154"/>
                <a:gd name="connsiteY16" fmla="*/ 245915 h 732281"/>
                <a:gd name="connsiteX17" fmla="*/ 374338 w 1780154"/>
                <a:gd name="connsiteY17" fmla="*/ 247282 h 732281"/>
                <a:gd name="connsiteX18" fmla="*/ 256845 w 1780154"/>
                <a:gd name="connsiteY18" fmla="*/ 356577 h 732281"/>
                <a:gd name="connsiteX19" fmla="*/ 147549 w 1780154"/>
                <a:gd name="connsiteY19" fmla="*/ 357944 h 732281"/>
                <a:gd name="connsiteX20" fmla="*/ 640746 w 1780154"/>
                <a:gd name="connsiteY20" fmla="*/ 732281 h 732281"/>
                <a:gd name="connsiteX21" fmla="*/ 786929 w 1780154"/>
                <a:gd name="connsiteY21" fmla="*/ 732281 h 732281"/>
                <a:gd name="connsiteX22" fmla="*/ 786929 w 1780154"/>
                <a:gd name="connsiteY22" fmla="*/ 289634 h 732281"/>
                <a:gd name="connsiteX23" fmla="*/ 1071098 w 1780154"/>
                <a:gd name="connsiteY23" fmla="*/ 732281 h 732281"/>
                <a:gd name="connsiteX24" fmla="*/ 1198154 w 1780154"/>
                <a:gd name="connsiteY24" fmla="*/ 732281 h 732281"/>
                <a:gd name="connsiteX25" fmla="*/ 1198154 w 1780154"/>
                <a:gd name="connsiteY25" fmla="*/ 0 h 732281"/>
                <a:gd name="connsiteX26" fmla="*/ 1051971 w 1780154"/>
                <a:gd name="connsiteY26" fmla="*/ 0 h 732281"/>
                <a:gd name="connsiteX27" fmla="*/ 1051971 w 1780154"/>
                <a:gd name="connsiteY27" fmla="*/ 426253 h 732281"/>
                <a:gd name="connsiteX28" fmla="*/ 777366 w 1780154"/>
                <a:gd name="connsiteY28" fmla="*/ 0 h 732281"/>
                <a:gd name="connsiteX29" fmla="*/ 640746 w 1780154"/>
                <a:gd name="connsiteY29" fmla="*/ 0 h 732281"/>
                <a:gd name="connsiteX30" fmla="*/ 640746 w 1780154"/>
                <a:gd name="connsiteY30" fmla="*/ 732281 h 732281"/>
                <a:gd name="connsiteX31" fmla="*/ 640746 w 1780154"/>
                <a:gd name="connsiteY31" fmla="*/ 732281 h 732281"/>
                <a:gd name="connsiteX32" fmla="*/ 1341605 w 1780154"/>
                <a:gd name="connsiteY32" fmla="*/ 732281 h 732281"/>
                <a:gd name="connsiteX33" fmla="*/ 1780154 w 1780154"/>
                <a:gd name="connsiteY33" fmla="*/ 732281 h 732281"/>
                <a:gd name="connsiteX34" fmla="*/ 1780154 w 1780154"/>
                <a:gd name="connsiteY34" fmla="*/ 592929 h 732281"/>
                <a:gd name="connsiteX35" fmla="*/ 1490521 w 1780154"/>
                <a:gd name="connsiteY35" fmla="*/ 592929 h 732281"/>
                <a:gd name="connsiteX36" fmla="*/ 1490521 w 1780154"/>
                <a:gd name="connsiteY36" fmla="*/ 0 h 732281"/>
                <a:gd name="connsiteX37" fmla="*/ 1341605 w 1780154"/>
                <a:gd name="connsiteY37" fmla="*/ 0 h 732281"/>
                <a:gd name="connsiteX38" fmla="*/ 1341605 w 1780154"/>
                <a:gd name="connsiteY38" fmla="*/ 732281 h 732281"/>
                <a:gd name="connsiteX39" fmla="*/ 1341605 w 1780154"/>
                <a:gd name="connsiteY39" fmla="*/ 732281 h 732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80154" h="732281">
                  <a:moveTo>
                    <a:pt x="0" y="732281"/>
                  </a:moveTo>
                  <a:lnTo>
                    <a:pt x="148915" y="732281"/>
                  </a:lnTo>
                  <a:lnTo>
                    <a:pt x="148915" y="491831"/>
                  </a:lnTo>
                  <a:lnTo>
                    <a:pt x="241817" y="491831"/>
                  </a:lnTo>
                  <a:lnTo>
                    <a:pt x="374338" y="732281"/>
                  </a:lnTo>
                  <a:lnTo>
                    <a:pt x="545113" y="732281"/>
                  </a:lnTo>
                  <a:lnTo>
                    <a:pt x="390732" y="460408"/>
                  </a:lnTo>
                  <a:cubicBezTo>
                    <a:pt x="469972" y="424887"/>
                    <a:pt x="524620" y="355211"/>
                    <a:pt x="524620" y="244549"/>
                  </a:cubicBezTo>
                  <a:lnTo>
                    <a:pt x="524620" y="240451"/>
                  </a:lnTo>
                  <a:cubicBezTo>
                    <a:pt x="524620" y="168042"/>
                    <a:pt x="502760" y="110662"/>
                    <a:pt x="464507" y="71042"/>
                  </a:cubicBezTo>
                  <a:cubicBezTo>
                    <a:pt x="419422" y="24592"/>
                    <a:pt x="352479" y="1366"/>
                    <a:pt x="269141" y="1366"/>
                  </a:cubicBezTo>
                  <a:lnTo>
                    <a:pt x="0" y="1366"/>
                  </a:lnTo>
                  <a:lnTo>
                    <a:pt x="0" y="732281"/>
                  </a:lnTo>
                  <a:close/>
                  <a:moveTo>
                    <a:pt x="147549" y="357944"/>
                  </a:moveTo>
                  <a:lnTo>
                    <a:pt x="147549" y="136620"/>
                  </a:lnTo>
                  <a:lnTo>
                    <a:pt x="254113" y="136620"/>
                  </a:lnTo>
                  <a:cubicBezTo>
                    <a:pt x="330620" y="136620"/>
                    <a:pt x="374338" y="173507"/>
                    <a:pt x="374338" y="245915"/>
                  </a:cubicBezTo>
                  <a:lnTo>
                    <a:pt x="374338" y="247282"/>
                  </a:lnTo>
                  <a:cubicBezTo>
                    <a:pt x="374338" y="312859"/>
                    <a:pt x="333352" y="356577"/>
                    <a:pt x="256845" y="356577"/>
                  </a:cubicBezTo>
                  <a:lnTo>
                    <a:pt x="147549" y="357944"/>
                  </a:lnTo>
                  <a:close/>
                  <a:moveTo>
                    <a:pt x="640746" y="732281"/>
                  </a:moveTo>
                  <a:lnTo>
                    <a:pt x="786929" y="732281"/>
                  </a:lnTo>
                  <a:lnTo>
                    <a:pt x="786929" y="289634"/>
                  </a:lnTo>
                  <a:lnTo>
                    <a:pt x="1071098" y="732281"/>
                  </a:lnTo>
                  <a:lnTo>
                    <a:pt x="1198154" y="732281"/>
                  </a:lnTo>
                  <a:lnTo>
                    <a:pt x="1198154" y="0"/>
                  </a:lnTo>
                  <a:lnTo>
                    <a:pt x="1051971" y="0"/>
                  </a:lnTo>
                  <a:lnTo>
                    <a:pt x="1051971" y="426253"/>
                  </a:lnTo>
                  <a:lnTo>
                    <a:pt x="777366" y="0"/>
                  </a:lnTo>
                  <a:lnTo>
                    <a:pt x="640746" y="0"/>
                  </a:lnTo>
                  <a:lnTo>
                    <a:pt x="640746" y="732281"/>
                  </a:lnTo>
                  <a:lnTo>
                    <a:pt x="640746" y="732281"/>
                  </a:lnTo>
                  <a:close/>
                  <a:moveTo>
                    <a:pt x="1341605" y="732281"/>
                  </a:moveTo>
                  <a:lnTo>
                    <a:pt x="1780154" y="732281"/>
                  </a:lnTo>
                  <a:lnTo>
                    <a:pt x="1780154" y="592929"/>
                  </a:lnTo>
                  <a:lnTo>
                    <a:pt x="1490521" y="592929"/>
                  </a:lnTo>
                  <a:lnTo>
                    <a:pt x="1490521" y="0"/>
                  </a:lnTo>
                  <a:lnTo>
                    <a:pt x="1341605" y="0"/>
                  </a:lnTo>
                  <a:lnTo>
                    <a:pt x="1341605" y="732281"/>
                  </a:lnTo>
                  <a:lnTo>
                    <a:pt x="1341605" y="732281"/>
                  </a:lnTo>
                  <a:close/>
                </a:path>
              </a:pathLst>
            </a:custGeom>
            <a:grpFill/>
            <a:ln w="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C472DC5-63AF-60D4-502D-9DEF543C702E}"/>
                </a:ext>
              </a:extLst>
            </p:cNvPr>
            <p:cNvSpPr/>
            <p:nvPr/>
          </p:nvSpPr>
          <p:spPr>
            <a:xfrm>
              <a:off x="2365680" y="3109536"/>
              <a:ext cx="80879" cy="81425"/>
            </a:xfrm>
            <a:custGeom>
              <a:avLst/>
              <a:gdLst>
                <a:gd name="connsiteX0" fmla="*/ 40440 w 80879"/>
                <a:gd name="connsiteY0" fmla="*/ 81425 h 81425"/>
                <a:gd name="connsiteX1" fmla="*/ 80879 w 80879"/>
                <a:gd name="connsiteY1" fmla="*/ 40713 h 81425"/>
                <a:gd name="connsiteX2" fmla="*/ 80879 w 80879"/>
                <a:gd name="connsiteY2" fmla="*/ 40439 h 81425"/>
                <a:gd name="connsiteX3" fmla="*/ 40440 w 80879"/>
                <a:gd name="connsiteY3" fmla="*/ 0 h 81425"/>
                <a:gd name="connsiteX4" fmla="*/ 0 w 80879"/>
                <a:gd name="connsiteY4" fmla="*/ 40576 h 81425"/>
                <a:gd name="connsiteX5" fmla="*/ 0 w 80879"/>
                <a:gd name="connsiteY5" fmla="*/ 40849 h 81425"/>
                <a:gd name="connsiteX6" fmla="*/ 40440 w 80879"/>
                <a:gd name="connsiteY6" fmla="*/ 81289 h 81425"/>
                <a:gd name="connsiteX7" fmla="*/ 40440 w 80879"/>
                <a:gd name="connsiteY7" fmla="*/ 81289 h 81425"/>
                <a:gd name="connsiteX8" fmla="*/ 40440 w 80879"/>
                <a:gd name="connsiteY8" fmla="*/ 76917 h 81425"/>
                <a:gd name="connsiteX9" fmla="*/ 4645 w 80879"/>
                <a:gd name="connsiteY9" fmla="*/ 40849 h 81425"/>
                <a:gd name="connsiteX10" fmla="*/ 4645 w 80879"/>
                <a:gd name="connsiteY10" fmla="*/ 40576 h 81425"/>
                <a:gd name="connsiteX11" fmla="*/ 40440 w 80879"/>
                <a:gd name="connsiteY11" fmla="*/ 4372 h 81425"/>
                <a:gd name="connsiteX12" fmla="*/ 76234 w 80879"/>
                <a:gd name="connsiteY12" fmla="*/ 40439 h 81425"/>
                <a:gd name="connsiteX13" fmla="*/ 76234 w 80879"/>
                <a:gd name="connsiteY13" fmla="*/ 40713 h 81425"/>
                <a:gd name="connsiteX14" fmla="*/ 40440 w 80879"/>
                <a:gd name="connsiteY14" fmla="*/ 76917 h 81425"/>
                <a:gd name="connsiteX15" fmla="*/ 40440 w 80879"/>
                <a:gd name="connsiteY15" fmla="*/ 76917 h 81425"/>
                <a:gd name="connsiteX16" fmla="*/ 23635 w 80879"/>
                <a:gd name="connsiteY16" fmla="*/ 60932 h 81425"/>
                <a:gd name="connsiteX17" fmla="*/ 33882 w 80879"/>
                <a:gd name="connsiteY17" fmla="*/ 60932 h 81425"/>
                <a:gd name="connsiteX18" fmla="*/ 33882 w 80879"/>
                <a:gd name="connsiteY18" fmla="*/ 47680 h 81425"/>
                <a:gd name="connsiteX19" fmla="*/ 40440 w 80879"/>
                <a:gd name="connsiteY19" fmla="*/ 47680 h 81425"/>
                <a:gd name="connsiteX20" fmla="*/ 49456 w 80879"/>
                <a:gd name="connsiteY20" fmla="*/ 60932 h 81425"/>
                <a:gd name="connsiteX21" fmla="*/ 61752 w 80879"/>
                <a:gd name="connsiteY21" fmla="*/ 60932 h 81425"/>
                <a:gd name="connsiteX22" fmla="*/ 51096 w 80879"/>
                <a:gd name="connsiteY22" fmla="*/ 45904 h 81425"/>
                <a:gd name="connsiteX23" fmla="*/ 60386 w 80879"/>
                <a:gd name="connsiteY23" fmla="*/ 32925 h 81425"/>
                <a:gd name="connsiteX24" fmla="*/ 43445 w 80879"/>
                <a:gd name="connsiteY24" fmla="*/ 18990 h 81425"/>
                <a:gd name="connsiteX25" fmla="*/ 23635 w 80879"/>
                <a:gd name="connsiteY25" fmla="*/ 18990 h 81425"/>
                <a:gd name="connsiteX26" fmla="*/ 23635 w 80879"/>
                <a:gd name="connsiteY26" fmla="*/ 61069 h 81425"/>
                <a:gd name="connsiteX27" fmla="*/ 23635 w 80879"/>
                <a:gd name="connsiteY27" fmla="*/ 61069 h 81425"/>
                <a:gd name="connsiteX28" fmla="*/ 33882 w 80879"/>
                <a:gd name="connsiteY28" fmla="*/ 39346 h 81425"/>
                <a:gd name="connsiteX29" fmla="*/ 33882 w 80879"/>
                <a:gd name="connsiteY29" fmla="*/ 27734 h 81425"/>
                <a:gd name="connsiteX30" fmla="*/ 42762 w 80879"/>
                <a:gd name="connsiteY30" fmla="*/ 27734 h 81425"/>
                <a:gd name="connsiteX31" fmla="*/ 50003 w 80879"/>
                <a:gd name="connsiteY31" fmla="*/ 33608 h 81425"/>
                <a:gd name="connsiteX32" fmla="*/ 42762 w 80879"/>
                <a:gd name="connsiteY32" fmla="*/ 39483 h 81425"/>
                <a:gd name="connsiteX33" fmla="*/ 33882 w 80879"/>
                <a:gd name="connsiteY33" fmla="*/ 39483 h 8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0879" h="81425">
                  <a:moveTo>
                    <a:pt x="40440" y="81425"/>
                  </a:moveTo>
                  <a:cubicBezTo>
                    <a:pt x="62982" y="81425"/>
                    <a:pt x="80879" y="62845"/>
                    <a:pt x="80879" y="40713"/>
                  </a:cubicBezTo>
                  <a:lnTo>
                    <a:pt x="80879" y="40439"/>
                  </a:lnTo>
                  <a:cubicBezTo>
                    <a:pt x="80879" y="18444"/>
                    <a:pt x="63255" y="0"/>
                    <a:pt x="40440" y="0"/>
                  </a:cubicBezTo>
                  <a:cubicBezTo>
                    <a:pt x="17624" y="0"/>
                    <a:pt x="0" y="18580"/>
                    <a:pt x="0" y="40576"/>
                  </a:cubicBezTo>
                  <a:lnTo>
                    <a:pt x="0" y="40849"/>
                  </a:lnTo>
                  <a:cubicBezTo>
                    <a:pt x="0" y="62982"/>
                    <a:pt x="17624" y="81289"/>
                    <a:pt x="40440" y="81289"/>
                  </a:cubicBezTo>
                  <a:lnTo>
                    <a:pt x="40440" y="81289"/>
                  </a:lnTo>
                  <a:close/>
                  <a:moveTo>
                    <a:pt x="40440" y="76917"/>
                  </a:moveTo>
                  <a:cubicBezTo>
                    <a:pt x="19947" y="76917"/>
                    <a:pt x="4645" y="60659"/>
                    <a:pt x="4645" y="40849"/>
                  </a:cubicBezTo>
                  <a:lnTo>
                    <a:pt x="4645" y="40576"/>
                  </a:lnTo>
                  <a:cubicBezTo>
                    <a:pt x="4645" y="20903"/>
                    <a:pt x="20220" y="4372"/>
                    <a:pt x="40440" y="4372"/>
                  </a:cubicBezTo>
                  <a:cubicBezTo>
                    <a:pt x="60659" y="4372"/>
                    <a:pt x="76234" y="20630"/>
                    <a:pt x="76234" y="40439"/>
                  </a:cubicBezTo>
                  <a:lnTo>
                    <a:pt x="76234" y="40713"/>
                  </a:lnTo>
                  <a:cubicBezTo>
                    <a:pt x="76234" y="60523"/>
                    <a:pt x="60659" y="76917"/>
                    <a:pt x="40440" y="76917"/>
                  </a:cubicBezTo>
                  <a:lnTo>
                    <a:pt x="40440" y="76917"/>
                  </a:lnTo>
                  <a:close/>
                  <a:moveTo>
                    <a:pt x="23635" y="60932"/>
                  </a:moveTo>
                  <a:lnTo>
                    <a:pt x="33882" y="60932"/>
                  </a:lnTo>
                  <a:lnTo>
                    <a:pt x="33882" y="47680"/>
                  </a:lnTo>
                  <a:lnTo>
                    <a:pt x="40440" y="47680"/>
                  </a:lnTo>
                  <a:lnTo>
                    <a:pt x="49456" y="60932"/>
                  </a:lnTo>
                  <a:lnTo>
                    <a:pt x="61752" y="60932"/>
                  </a:lnTo>
                  <a:lnTo>
                    <a:pt x="51096" y="45904"/>
                  </a:lnTo>
                  <a:cubicBezTo>
                    <a:pt x="56697" y="43992"/>
                    <a:pt x="60386" y="39620"/>
                    <a:pt x="60386" y="32925"/>
                  </a:cubicBezTo>
                  <a:cubicBezTo>
                    <a:pt x="60386" y="23362"/>
                    <a:pt x="53145" y="18990"/>
                    <a:pt x="43445" y="18990"/>
                  </a:cubicBezTo>
                  <a:lnTo>
                    <a:pt x="23635" y="18990"/>
                  </a:lnTo>
                  <a:lnTo>
                    <a:pt x="23635" y="61069"/>
                  </a:lnTo>
                  <a:lnTo>
                    <a:pt x="23635" y="61069"/>
                  </a:lnTo>
                  <a:close/>
                  <a:moveTo>
                    <a:pt x="33882" y="39346"/>
                  </a:moveTo>
                  <a:lnTo>
                    <a:pt x="33882" y="27734"/>
                  </a:lnTo>
                  <a:lnTo>
                    <a:pt x="42762" y="27734"/>
                  </a:lnTo>
                  <a:cubicBezTo>
                    <a:pt x="47134" y="27734"/>
                    <a:pt x="50003" y="29783"/>
                    <a:pt x="50003" y="33608"/>
                  </a:cubicBezTo>
                  <a:cubicBezTo>
                    <a:pt x="50003" y="37161"/>
                    <a:pt x="47407" y="39483"/>
                    <a:pt x="42762" y="39483"/>
                  </a:cubicBezTo>
                  <a:lnTo>
                    <a:pt x="33882" y="39483"/>
                  </a:lnTo>
                  <a:close/>
                </a:path>
              </a:pathLst>
            </a:custGeom>
            <a:grp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4110043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FFB772-0595-BE02-6DB3-4A675015A824}"/>
              </a:ext>
            </a:extLst>
          </p:cNvPr>
          <p:cNvSpPr>
            <a:spLocks noGrp="1"/>
          </p:cNvSpPr>
          <p:nvPr>
            <p:ph type="body" sz="quarter" idx="14"/>
          </p:nvPr>
        </p:nvSpPr>
        <p:spPr/>
        <p:txBody>
          <a:bodyPr/>
          <a:lstStyle/>
          <a:p>
            <a:endParaRPr lang="en-US"/>
          </a:p>
        </p:txBody>
      </p:sp>
      <p:sp>
        <p:nvSpPr>
          <p:cNvPr id="3" name="Text Placeholder 2">
            <a:extLst>
              <a:ext uri="{FF2B5EF4-FFF2-40B4-BE49-F238E27FC236}">
                <a16:creationId xmlns:a16="http://schemas.microsoft.com/office/drawing/2014/main" id="{AE735A50-C7B8-812D-F29F-7063E45A3D35}"/>
              </a:ext>
            </a:extLst>
          </p:cNvPr>
          <p:cNvSpPr>
            <a:spLocks noGrp="1"/>
          </p:cNvSpPr>
          <p:nvPr>
            <p:ph type="body" sz="quarter" idx="15"/>
          </p:nvPr>
        </p:nvSpPr>
        <p:spPr/>
        <p:txBody>
          <a:bodyPr/>
          <a:lstStyle/>
          <a:p>
            <a:endParaRPr lang="en-US"/>
          </a:p>
        </p:txBody>
      </p:sp>
      <p:sp>
        <p:nvSpPr>
          <p:cNvPr id="4" name="Title 3">
            <a:extLst>
              <a:ext uri="{FF2B5EF4-FFF2-40B4-BE49-F238E27FC236}">
                <a16:creationId xmlns:a16="http://schemas.microsoft.com/office/drawing/2014/main" id="{DE4823A1-B672-C9BF-26D3-62AAFC7D3AD6}"/>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A4EF1DAE-C4EB-AAF5-B2B1-C415DCCFCF19}"/>
              </a:ext>
            </a:extLst>
          </p:cNvPr>
          <p:cNvSpPr>
            <a:spLocks noGrp="1"/>
          </p:cNvSpPr>
          <p:nvPr>
            <p:ph sz="quarter" idx="16"/>
          </p:nvPr>
        </p:nvSpPr>
        <p:spPr/>
        <p:txBody>
          <a:bodyPr/>
          <a:lstStyle/>
          <a:p>
            <a:endParaRPr lang="en-US"/>
          </a:p>
        </p:txBody>
      </p:sp>
      <p:sp>
        <p:nvSpPr>
          <p:cNvPr id="6" name="Text Placeholder 5">
            <a:extLst>
              <a:ext uri="{FF2B5EF4-FFF2-40B4-BE49-F238E27FC236}">
                <a16:creationId xmlns:a16="http://schemas.microsoft.com/office/drawing/2014/main" id="{AEE28799-F2F9-F396-A921-667A1E6A3A6B}"/>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116289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A9992-2268-7062-8E66-44BE8BCFB1B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20164C7-F275-0F00-F748-FC2816532705}"/>
              </a:ext>
            </a:extLst>
          </p:cNvPr>
          <p:cNvSpPr>
            <a:spLocks noGrp="1"/>
          </p:cNvSpPr>
          <p:nvPr>
            <p:ph sz="quarter" idx="13"/>
          </p:nvPr>
        </p:nvSpPr>
        <p:spPr/>
        <p:txBody>
          <a:bodyPr/>
          <a:lstStyle/>
          <a:p>
            <a:endParaRPr lang="en-US"/>
          </a:p>
        </p:txBody>
      </p:sp>
    </p:spTree>
    <p:extLst>
      <p:ext uri="{BB962C8B-B14F-4D97-AF65-F5344CB8AC3E}">
        <p14:creationId xmlns:p14="http://schemas.microsoft.com/office/powerpoint/2010/main" val="248590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81FC1-9F58-FDD8-6C37-AB25202E9F45}"/>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7D7B8448-9C41-69B8-F327-D8224C56414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98150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71ACECA-B29C-D273-9BB0-F2FC09082EB3}"/>
              </a:ext>
            </a:extLst>
          </p:cNvPr>
          <p:cNvSpPr>
            <a:spLocks noGrp="1"/>
          </p:cNvSpPr>
          <p:nvPr>
            <p:ph type="pic" sz="quarter" idx="11"/>
          </p:nvPr>
        </p:nvSpPr>
        <p:spPr/>
        <p:txBody>
          <a:bodyPr/>
          <a:lstStyle/>
          <a:p>
            <a:endParaRPr lang="en-US"/>
          </a:p>
        </p:txBody>
      </p:sp>
      <p:sp>
        <p:nvSpPr>
          <p:cNvPr id="3" name="Title 2">
            <a:extLst>
              <a:ext uri="{FF2B5EF4-FFF2-40B4-BE49-F238E27FC236}">
                <a16:creationId xmlns:a16="http://schemas.microsoft.com/office/drawing/2014/main" id="{7F00F95D-62F9-0C73-73A5-29DEA0607EB1}"/>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052857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BA7EB-0187-F7BB-D38E-9FC7AB7A77F6}"/>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455537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49D27-B782-B644-130E-A0D3838B49AA}"/>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766103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2A3FA-D391-3EDE-ACD4-DF221455C98D}"/>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091456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B2DFC-75E3-0968-E68F-98BC93511E26}"/>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521705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1B79D-FFF6-2BFD-F990-8B3BD15B2DF6}"/>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CE9FF85E-BBB7-E65E-35CE-2A796305311B}"/>
              </a:ext>
            </a:extLst>
          </p:cNvPr>
          <p:cNvSpPr>
            <a:spLocks noGrp="1"/>
          </p:cNvSpPr>
          <p:nvPr>
            <p:ph type="body" sz="quarter" idx="12"/>
          </p:nvPr>
        </p:nvSpPr>
        <p:spPr/>
        <p:txBody>
          <a:bodyPr/>
          <a:lstStyle/>
          <a:p>
            <a:endParaRPr lang="en-US"/>
          </a:p>
        </p:txBody>
      </p:sp>
      <p:sp>
        <p:nvSpPr>
          <p:cNvPr id="4" name="Text Placeholder 3">
            <a:extLst>
              <a:ext uri="{FF2B5EF4-FFF2-40B4-BE49-F238E27FC236}">
                <a16:creationId xmlns:a16="http://schemas.microsoft.com/office/drawing/2014/main" id="{F858B960-329A-BDC7-0BD0-0304F8E7778F}"/>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862469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BFE92-F7C0-CC23-FC57-8D3E6AEB5CCE}"/>
              </a:ext>
            </a:extLst>
          </p:cNvPr>
          <p:cNvSpPr>
            <a:spLocks noGrp="1"/>
          </p:cNvSpPr>
          <p:nvPr>
            <p:ph type="title"/>
          </p:nvPr>
        </p:nvSpPr>
        <p:spPr/>
        <p:txBody>
          <a:bodyPr/>
          <a:lstStyle/>
          <a:p>
            <a:endParaRPr lang="en-US"/>
          </a:p>
        </p:txBody>
      </p:sp>
      <p:sp>
        <p:nvSpPr>
          <p:cNvPr id="3" name="Picture Placeholder 2">
            <a:extLst>
              <a:ext uri="{FF2B5EF4-FFF2-40B4-BE49-F238E27FC236}">
                <a16:creationId xmlns:a16="http://schemas.microsoft.com/office/drawing/2014/main" id="{AF3612AC-E0EA-8C41-29D2-C1ED0FEDCD98}"/>
              </a:ext>
            </a:extLst>
          </p:cNvPr>
          <p:cNvSpPr>
            <a:spLocks noGrp="1"/>
          </p:cNvSpPr>
          <p:nvPr>
            <p:ph type="pic" sz="quarter" idx="11"/>
          </p:nvPr>
        </p:nvSpPr>
        <p:spPr/>
        <p:txBody>
          <a:bodyPr/>
          <a:lstStyle/>
          <a:p>
            <a:endParaRPr lang="en-US"/>
          </a:p>
        </p:txBody>
      </p:sp>
      <p:sp>
        <p:nvSpPr>
          <p:cNvPr id="4" name="Picture Placeholder 3">
            <a:extLst>
              <a:ext uri="{FF2B5EF4-FFF2-40B4-BE49-F238E27FC236}">
                <a16:creationId xmlns:a16="http://schemas.microsoft.com/office/drawing/2014/main" id="{8300ADA5-9E4B-EAD1-0437-A00F05DC9BC5}"/>
              </a:ext>
            </a:extLst>
          </p:cNvPr>
          <p:cNvSpPr>
            <a:spLocks noGrp="1"/>
          </p:cNvSpPr>
          <p:nvPr>
            <p:ph type="pic" sz="quarter" idx="12"/>
          </p:nvPr>
        </p:nvSpPr>
        <p:spPr/>
        <p:txBody>
          <a:bodyPr/>
          <a:lstStyle/>
          <a:p>
            <a:endParaRPr lang="en-US"/>
          </a:p>
        </p:txBody>
      </p:sp>
      <p:sp>
        <p:nvSpPr>
          <p:cNvPr id="5" name="Picture Placeholder 4">
            <a:extLst>
              <a:ext uri="{FF2B5EF4-FFF2-40B4-BE49-F238E27FC236}">
                <a16:creationId xmlns:a16="http://schemas.microsoft.com/office/drawing/2014/main" id="{B8EE6A9F-223C-B396-59D2-AE60F5084682}"/>
              </a:ext>
            </a:extLst>
          </p:cNvPr>
          <p:cNvSpPr>
            <a:spLocks noGrp="1"/>
          </p:cNvSpPr>
          <p:nvPr>
            <p:ph type="pic" sz="quarter" idx="13"/>
          </p:nvPr>
        </p:nvSpPr>
        <p:spPr/>
        <p:txBody>
          <a:bodyPr/>
          <a:lstStyle/>
          <a:p>
            <a:endParaRPr lang="en-US"/>
          </a:p>
        </p:txBody>
      </p:sp>
      <p:sp>
        <p:nvSpPr>
          <p:cNvPr id="6" name="Text Placeholder 5">
            <a:extLst>
              <a:ext uri="{FF2B5EF4-FFF2-40B4-BE49-F238E27FC236}">
                <a16:creationId xmlns:a16="http://schemas.microsoft.com/office/drawing/2014/main" id="{F95B202E-DB8E-5D76-9665-170E5AC772B1}"/>
              </a:ext>
            </a:extLst>
          </p:cNvPr>
          <p:cNvSpPr>
            <a:spLocks noGrp="1"/>
          </p:cNvSpPr>
          <p:nvPr>
            <p:ph type="body" sz="quarter" idx="14"/>
          </p:nvPr>
        </p:nvSpPr>
        <p:spPr/>
        <p:txBody>
          <a:bodyPr/>
          <a:lstStyle/>
          <a:p>
            <a:endParaRPr lang="en-US"/>
          </a:p>
        </p:txBody>
      </p:sp>
      <p:sp>
        <p:nvSpPr>
          <p:cNvPr id="7" name="Text Placeholder 6">
            <a:extLst>
              <a:ext uri="{FF2B5EF4-FFF2-40B4-BE49-F238E27FC236}">
                <a16:creationId xmlns:a16="http://schemas.microsoft.com/office/drawing/2014/main" id="{8BF72BA8-A5F0-A36A-1F21-217C940984C2}"/>
              </a:ext>
            </a:extLst>
          </p:cNvPr>
          <p:cNvSpPr>
            <a:spLocks noGrp="1"/>
          </p:cNvSpPr>
          <p:nvPr>
            <p:ph type="body" sz="quarter" idx="15"/>
          </p:nvPr>
        </p:nvSpPr>
        <p:spPr/>
        <p:txBody>
          <a:bodyPr/>
          <a:lstStyle/>
          <a:p>
            <a:endParaRPr lang="en-US"/>
          </a:p>
        </p:txBody>
      </p:sp>
      <p:sp>
        <p:nvSpPr>
          <p:cNvPr id="8" name="Text Placeholder 7">
            <a:extLst>
              <a:ext uri="{FF2B5EF4-FFF2-40B4-BE49-F238E27FC236}">
                <a16:creationId xmlns:a16="http://schemas.microsoft.com/office/drawing/2014/main" id="{9C696075-89FC-3296-9901-856DFF0A1765}"/>
              </a:ext>
            </a:extLst>
          </p:cNvPr>
          <p:cNvSpPr>
            <a:spLocks noGrp="1"/>
          </p:cNvSpPr>
          <p:nvPr>
            <p:ph type="body" sz="quarter" idx="16"/>
          </p:nvPr>
        </p:nvSpPr>
        <p:spPr/>
        <p:txBody>
          <a:bodyPr/>
          <a:lstStyle/>
          <a:p>
            <a:endParaRPr lang="en-US"/>
          </a:p>
        </p:txBody>
      </p:sp>
      <p:sp>
        <p:nvSpPr>
          <p:cNvPr id="9" name="Text Placeholder 8">
            <a:extLst>
              <a:ext uri="{FF2B5EF4-FFF2-40B4-BE49-F238E27FC236}">
                <a16:creationId xmlns:a16="http://schemas.microsoft.com/office/drawing/2014/main" id="{7E647B1B-F3EE-81FF-D0BC-714B106BF5B1}"/>
              </a:ext>
            </a:extLst>
          </p:cNvPr>
          <p:cNvSpPr>
            <a:spLocks noGrp="1"/>
          </p:cNvSpPr>
          <p:nvPr>
            <p:ph type="body" sz="quarter" idx="17"/>
          </p:nvPr>
        </p:nvSpPr>
        <p:spPr/>
        <p:txBody>
          <a:bodyPr/>
          <a:lstStyle/>
          <a:p>
            <a:endParaRPr lang="en-US"/>
          </a:p>
        </p:txBody>
      </p:sp>
      <p:sp>
        <p:nvSpPr>
          <p:cNvPr id="10" name="Text Placeholder 9">
            <a:extLst>
              <a:ext uri="{FF2B5EF4-FFF2-40B4-BE49-F238E27FC236}">
                <a16:creationId xmlns:a16="http://schemas.microsoft.com/office/drawing/2014/main" id="{325C1B23-BD9A-4A24-5322-D77DA5988D8E}"/>
              </a:ext>
            </a:extLst>
          </p:cNvPr>
          <p:cNvSpPr>
            <a:spLocks noGrp="1"/>
          </p:cNvSpPr>
          <p:nvPr>
            <p:ph type="body" sz="quarter" idx="18"/>
          </p:nvPr>
        </p:nvSpPr>
        <p:spPr/>
        <p:txBody>
          <a:bodyPr/>
          <a:lstStyle/>
          <a:p>
            <a:endParaRPr lang="en-US"/>
          </a:p>
        </p:txBody>
      </p:sp>
      <p:sp>
        <p:nvSpPr>
          <p:cNvPr id="11" name="Text Placeholder 10">
            <a:extLst>
              <a:ext uri="{FF2B5EF4-FFF2-40B4-BE49-F238E27FC236}">
                <a16:creationId xmlns:a16="http://schemas.microsoft.com/office/drawing/2014/main" id="{E69138B3-EB38-2297-96EA-CE3F58513422}"/>
              </a:ext>
            </a:extLst>
          </p:cNvPr>
          <p:cNvSpPr>
            <a:spLocks noGrp="1"/>
          </p:cNvSpPr>
          <p:nvPr>
            <p:ph type="body" sz="quarter" idx="19"/>
          </p:nvPr>
        </p:nvSpPr>
        <p:spPr/>
        <p:txBody>
          <a:bodyPr/>
          <a:lstStyle/>
          <a:p>
            <a:endParaRPr lang="en-US"/>
          </a:p>
        </p:txBody>
      </p:sp>
    </p:spTree>
    <p:extLst>
      <p:ext uri="{BB962C8B-B14F-4D97-AF65-F5344CB8AC3E}">
        <p14:creationId xmlns:p14="http://schemas.microsoft.com/office/powerpoint/2010/main" val="2345061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DE4CB6-426A-7CFC-B45E-F9F74BA69B37}"/>
              </a:ext>
            </a:extLst>
          </p:cNvPr>
          <p:cNvSpPr txBox="1">
            <a:spLocks/>
          </p:cNvSpPr>
          <p:nvPr/>
        </p:nvSpPr>
        <p:spPr>
          <a:xfrm>
            <a:off x="457200" y="733266"/>
            <a:ext cx="7918663" cy="413942"/>
          </a:xfrm>
          <a:prstGeom prst="rect">
            <a:avLst/>
          </a:prstGeom>
        </p:spPr>
        <p:txBody>
          <a:bodyPr/>
          <a:lstStyle>
            <a:lvl1pPr marL="118872"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1pPr>
            <a:lvl2pPr marL="457200" indent="-118872" algn="l" defTabSz="685800" rtl="0" eaLnBrk="1" latinLnBrk="0" hangingPunct="1">
              <a:lnSpc>
                <a:spcPct val="100000"/>
              </a:lnSpc>
              <a:spcBef>
                <a:spcPts val="0"/>
              </a:spcBef>
              <a:spcAft>
                <a:spcPts val="1000"/>
              </a:spcAft>
              <a:buFont typeface="Arial" panose="020B0604020202020204" pitchFamily="34" charset="0"/>
              <a:buChar char="•"/>
              <a:tabLst/>
              <a:defRPr sz="1400" kern="1200">
                <a:solidFill>
                  <a:srgbClr val="000000"/>
                </a:solidFill>
                <a:latin typeface="+mn-lt"/>
                <a:ea typeface="+mn-ea"/>
                <a:cs typeface="+mn-cs"/>
              </a:defRPr>
            </a:lvl2pPr>
            <a:lvl3pPr marL="9144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3pPr>
            <a:lvl4pPr marL="13716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4pPr>
            <a:lvl5pPr marL="18288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b="1" dirty="0">
                <a:solidFill>
                  <a:schemeClr val="accent3"/>
                </a:solidFill>
              </a:rPr>
              <a:t>Step 1: Transfer slides from an existing presentation to the RNLNC 2024 template</a:t>
            </a:r>
          </a:p>
        </p:txBody>
      </p:sp>
      <p:sp>
        <p:nvSpPr>
          <p:cNvPr id="3" name="Title 2">
            <a:extLst>
              <a:ext uri="{FF2B5EF4-FFF2-40B4-BE49-F238E27FC236}">
                <a16:creationId xmlns:a16="http://schemas.microsoft.com/office/drawing/2014/main" id="{0F789E70-41C8-9F44-F15D-315CE4D8B277}"/>
              </a:ext>
            </a:extLst>
          </p:cNvPr>
          <p:cNvSpPr txBox="1">
            <a:spLocks/>
          </p:cNvSpPr>
          <p:nvPr/>
        </p:nvSpPr>
        <p:spPr>
          <a:xfrm>
            <a:off x="457200" y="294719"/>
            <a:ext cx="7918663" cy="413942"/>
          </a:xfrm>
          <a:prstGeom prst="rect">
            <a:avLst/>
          </a:prstGeom>
        </p:spPr>
        <p:txBody>
          <a:bodyPr/>
          <a:lstStyle>
            <a:lvl1pPr algn="l" defTabSz="685800" rtl="0" eaLnBrk="1" latinLnBrk="0" hangingPunct="1">
              <a:lnSpc>
                <a:spcPct val="90000"/>
              </a:lnSpc>
              <a:spcBef>
                <a:spcPct val="0"/>
              </a:spcBef>
              <a:buNone/>
              <a:defRPr sz="2600" b="0" kern="1200" baseline="0">
                <a:solidFill>
                  <a:schemeClr val="tx2"/>
                </a:solidFill>
                <a:latin typeface="+mj-lt"/>
                <a:ea typeface="+mj-ea"/>
                <a:cs typeface="+mj-cs"/>
              </a:defRPr>
            </a:lvl1pPr>
          </a:lstStyle>
          <a:p>
            <a:r>
              <a:rPr lang="en-US" dirty="0"/>
              <a:t>How to convert your slide deck</a:t>
            </a:r>
          </a:p>
        </p:txBody>
      </p:sp>
      <p:sp>
        <p:nvSpPr>
          <p:cNvPr id="4" name="Content Placeholder 3">
            <a:extLst>
              <a:ext uri="{FF2B5EF4-FFF2-40B4-BE49-F238E27FC236}">
                <a16:creationId xmlns:a16="http://schemas.microsoft.com/office/drawing/2014/main" id="{14D74926-5A44-79C6-FC60-043657CE059E}"/>
              </a:ext>
            </a:extLst>
          </p:cNvPr>
          <p:cNvSpPr txBox="1">
            <a:spLocks/>
          </p:cNvSpPr>
          <p:nvPr/>
        </p:nvSpPr>
        <p:spPr>
          <a:xfrm>
            <a:off x="457200" y="1358900"/>
            <a:ext cx="5034988" cy="3076575"/>
          </a:xfrm>
          <a:prstGeom prst="rect">
            <a:avLst/>
          </a:prstGeom>
        </p:spPr>
        <p:txBody>
          <a:bodyPr/>
          <a:lstStyle>
            <a:lvl1pPr marL="118872"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1pPr>
            <a:lvl2pPr marL="457200" indent="-118872" algn="l" defTabSz="685800" rtl="0" eaLnBrk="1" latinLnBrk="0" hangingPunct="1">
              <a:lnSpc>
                <a:spcPct val="100000"/>
              </a:lnSpc>
              <a:spcBef>
                <a:spcPts val="0"/>
              </a:spcBef>
              <a:spcAft>
                <a:spcPts val="1000"/>
              </a:spcAft>
              <a:buFont typeface="Arial" panose="020B0604020202020204" pitchFamily="34" charset="0"/>
              <a:buChar char="•"/>
              <a:tabLst/>
              <a:defRPr sz="1400" kern="1200">
                <a:solidFill>
                  <a:srgbClr val="000000"/>
                </a:solidFill>
                <a:latin typeface="+mn-lt"/>
                <a:ea typeface="+mn-ea"/>
                <a:cs typeface="+mn-cs"/>
              </a:defRPr>
            </a:lvl2pPr>
            <a:lvl3pPr marL="9144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3pPr>
            <a:lvl4pPr marL="13716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4pPr>
            <a:lvl5pPr marL="18288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8600" indent="-228600">
              <a:buFont typeface="+mj-lt"/>
              <a:buAutoNum type="arabicPeriod"/>
            </a:pPr>
            <a:r>
              <a:rPr lang="en-US" sz="1000" dirty="0"/>
              <a:t>Open your existing PowerPoint presentation. Additionally, open the RNLNC 2024 template. It is often easiest to work on files open side by side.</a:t>
            </a:r>
          </a:p>
          <a:p>
            <a:pPr marL="228600" indent="-228600">
              <a:buFont typeface="+mj-lt"/>
              <a:buAutoNum type="arabicPeriod"/>
            </a:pPr>
            <a:r>
              <a:rPr lang="en-US" sz="1000" dirty="0"/>
              <a:t>Go back to your existing presentation: In the slide thumbnails panel to the left, </a:t>
            </a:r>
            <a:br>
              <a:rPr lang="en-US" sz="1000" dirty="0"/>
            </a:br>
            <a:r>
              <a:rPr lang="en-US" sz="1000" dirty="0"/>
              <a:t>select all slides you want to convert and copy the slides (CTRL + C).</a:t>
            </a:r>
          </a:p>
          <a:p>
            <a:pPr marL="228600" indent="-228600">
              <a:buFont typeface="+mj-lt"/>
              <a:buAutoNum type="arabicPeriod"/>
            </a:pPr>
            <a:r>
              <a:rPr lang="en-US" sz="1000" dirty="0"/>
              <a:t>In the new template: In the slide thumbnails panel to the left, paste the old slides </a:t>
            </a:r>
            <a:br>
              <a:rPr lang="en-US" sz="1000" dirty="0"/>
            </a:br>
            <a:r>
              <a:rPr lang="en-US" sz="1000" dirty="0"/>
              <a:t>into the new template with the </a:t>
            </a:r>
            <a:r>
              <a:rPr lang="en-US" sz="1000" b="1" dirty="0"/>
              <a:t>“Use Destination Theme” </a:t>
            </a:r>
            <a:r>
              <a:rPr lang="en-US" sz="1000" dirty="0"/>
              <a:t>setting. This will ensure fonts and colors update easily. </a:t>
            </a:r>
          </a:p>
          <a:p>
            <a:pPr marL="228600" indent="-228600">
              <a:buFont typeface="+mj-lt"/>
              <a:buAutoNum type="arabicPeriod"/>
            </a:pPr>
            <a:r>
              <a:rPr lang="en-US" sz="1000" dirty="0"/>
              <a:t>To do this: </a:t>
            </a:r>
            <a:r>
              <a:rPr lang="en-US" sz="1000" b="1" dirty="0"/>
              <a:t>Hover over the gray space between the slides in the slide thumbnail panel  &gt;  Right-click  &gt;  Under “Paste Options,” choose “Use Destination Theme.”</a:t>
            </a:r>
          </a:p>
          <a:p>
            <a:pPr marL="228600" indent="-228600">
              <a:buFont typeface="+mj-lt"/>
              <a:buAutoNum type="arabicPeriod"/>
            </a:pPr>
            <a:r>
              <a:rPr lang="en-US" sz="1000" dirty="0"/>
              <a:t>Your slides are now pasted into the RNLNC 2024 template file. Some fonts and colors may have changed. </a:t>
            </a:r>
            <a:r>
              <a:rPr lang="en-US" sz="1000" b="1" dirty="0"/>
              <a:t>But they aren’t in the new template design yet. </a:t>
            </a:r>
            <a:r>
              <a:rPr lang="en-US" sz="1000" dirty="0"/>
              <a:t>You need to assign each slide to a layout featured in the new template. </a:t>
            </a:r>
          </a:p>
          <a:p>
            <a:pPr marL="228600" indent="-228600">
              <a:buFont typeface="+mj-lt"/>
              <a:buAutoNum type="arabicPeriod"/>
            </a:pPr>
            <a:r>
              <a:rPr lang="en-US" sz="1000" dirty="0"/>
              <a:t>Please proceed to </a:t>
            </a:r>
            <a:r>
              <a:rPr lang="en-US" sz="1000" b="1" dirty="0"/>
              <a:t>Step 2 on the following slide.</a:t>
            </a:r>
          </a:p>
        </p:txBody>
      </p:sp>
      <p:pic>
        <p:nvPicPr>
          <p:cNvPr id="5" name="Picture 4">
            <a:extLst>
              <a:ext uri="{FF2B5EF4-FFF2-40B4-BE49-F238E27FC236}">
                <a16:creationId xmlns:a16="http://schemas.microsoft.com/office/drawing/2014/main" id="{DCCBF946-76A9-F3AD-E43D-40C14AB782C0}"/>
              </a:ext>
            </a:extLst>
          </p:cNvPr>
          <p:cNvPicPr>
            <a:picLocks noChangeAspect="1"/>
          </p:cNvPicPr>
          <p:nvPr/>
        </p:nvPicPr>
        <p:blipFill rotWithShape="1">
          <a:blip r:embed="rId2"/>
          <a:srcRect r="4736"/>
          <a:stretch/>
        </p:blipFill>
        <p:spPr>
          <a:xfrm>
            <a:off x="5726484" y="1723158"/>
            <a:ext cx="2960315" cy="2121477"/>
          </a:xfrm>
          <a:prstGeom prst="rect">
            <a:avLst/>
          </a:prstGeom>
          <a:ln w="6350">
            <a:solidFill>
              <a:schemeClr val="tx1"/>
            </a:solidFill>
          </a:ln>
        </p:spPr>
      </p:pic>
      <p:sp>
        <p:nvSpPr>
          <p:cNvPr id="6" name="TextBox 5">
            <a:extLst>
              <a:ext uri="{FF2B5EF4-FFF2-40B4-BE49-F238E27FC236}">
                <a16:creationId xmlns:a16="http://schemas.microsoft.com/office/drawing/2014/main" id="{48D16B91-C2FD-84AD-C547-CE3A7C29A05E}"/>
              </a:ext>
            </a:extLst>
          </p:cNvPr>
          <p:cNvSpPr txBox="1"/>
          <p:nvPr/>
        </p:nvSpPr>
        <p:spPr>
          <a:xfrm>
            <a:off x="5957948" y="2632619"/>
            <a:ext cx="1817915" cy="307777"/>
          </a:xfrm>
          <a:prstGeom prst="rect">
            <a:avLst/>
          </a:prstGeom>
          <a:noFill/>
        </p:spPr>
        <p:txBody>
          <a:bodyPr wrap="square">
            <a:spAutoFit/>
          </a:bodyPr>
          <a:lstStyle/>
          <a:p>
            <a:r>
              <a:rPr lang="en-US" sz="1400" b="1">
                <a:solidFill>
                  <a:schemeClr val="accent2"/>
                </a:solidFill>
              </a:rPr>
              <a:t>Right-click in here</a:t>
            </a:r>
          </a:p>
        </p:txBody>
      </p:sp>
      <p:sp>
        <p:nvSpPr>
          <p:cNvPr id="7" name="Freeform: Shape 6">
            <a:extLst>
              <a:ext uri="{FF2B5EF4-FFF2-40B4-BE49-F238E27FC236}">
                <a16:creationId xmlns:a16="http://schemas.microsoft.com/office/drawing/2014/main" id="{0F8F66C2-3BD5-A428-3588-79902D429600}"/>
              </a:ext>
            </a:extLst>
          </p:cNvPr>
          <p:cNvSpPr/>
          <p:nvPr/>
        </p:nvSpPr>
        <p:spPr>
          <a:xfrm>
            <a:off x="7541566" y="2897042"/>
            <a:ext cx="468593" cy="308958"/>
          </a:xfrm>
          <a:custGeom>
            <a:avLst/>
            <a:gdLst>
              <a:gd name="connsiteX0" fmla="*/ 719383 w 1418667"/>
              <a:gd name="connsiteY0" fmla="*/ 83109 h 484729"/>
              <a:gd name="connsiteX1" fmla="*/ 125023 w 1418667"/>
              <a:gd name="connsiteY1" fmla="*/ 202172 h 484729"/>
              <a:gd name="connsiteX2" fmla="*/ 531 w 1418667"/>
              <a:gd name="connsiteY2" fmla="*/ 319901 h 484729"/>
              <a:gd name="connsiteX3" fmla="*/ 148359 w 1418667"/>
              <a:gd name="connsiteY3" fmla="*/ 450107 h 484729"/>
              <a:gd name="connsiteX4" fmla="*/ 510976 w 1418667"/>
              <a:gd name="connsiteY4" fmla="*/ 484683 h 484729"/>
              <a:gd name="connsiteX5" fmla="*/ 972843 w 1418667"/>
              <a:gd name="connsiteY5" fmla="*/ 440487 h 484729"/>
              <a:gd name="connsiteX6" fmla="*/ 1360225 w 1418667"/>
              <a:gd name="connsiteY6" fmla="*/ 299422 h 484729"/>
              <a:gd name="connsiteX7" fmla="*/ 1360701 w 1418667"/>
              <a:gd name="connsiteY7" fmla="*/ 106541 h 484729"/>
              <a:gd name="connsiteX8" fmla="*/ 975034 w 1418667"/>
              <a:gd name="connsiteY8" fmla="*/ 2718 h 484729"/>
              <a:gd name="connsiteX9" fmla="*/ 728146 w 1418667"/>
              <a:gd name="connsiteY9" fmla="*/ 7862 h 484729"/>
              <a:gd name="connsiteX10" fmla="*/ 503737 w 1418667"/>
              <a:gd name="connsiteY10" fmla="*/ 48629 h 484729"/>
              <a:gd name="connsiteX11" fmla="*/ 509833 w 1418667"/>
              <a:gd name="connsiteY11" fmla="*/ 71108 h 484729"/>
              <a:gd name="connsiteX12" fmla="*/ 685759 w 1418667"/>
              <a:gd name="connsiteY12" fmla="*/ 53963 h 484729"/>
              <a:gd name="connsiteX13" fmla="*/ 864449 w 1418667"/>
              <a:gd name="connsiteY13" fmla="*/ 43485 h 484729"/>
              <a:gd name="connsiteX14" fmla="*/ 1227351 w 1418667"/>
              <a:gd name="connsiteY14" fmla="*/ 94158 h 484729"/>
              <a:gd name="connsiteX15" fmla="*/ 1342698 w 1418667"/>
              <a:gd name="connsiteY15" fmla="*/ 265322 h 484729"/>
              <a:gd name="connsiteX16" fmla="*/ 1009419 w 1418667"/>
              <a:gd name="connsiteY16" fmla="*/ 400768 h 484729"/>
              <a:gd name="connsiteX17" fmla="*/ 284471 w 1418667"/>
              <a:gd name="connsiteY17" fmla="*/ 456394 h 484729"/>
              <a:gd name="connsiteX18" fmla="*/ 121213 w 1418667"/>
              <a:gd name="connsiteY18" fmla="*/ 421342 h 484729"/>
              <a:gd name="connsiteX19" fmla="*/ 16342 w 1418667"/>
              <a:gd name="connsiteY19" fmla="*/ 337903 h 484729"/>
              <a:gd name="connsiteX20" fmla="*/ 135405 w 1418667"/>
              <a:gd name="connsiteY20" fmla="*/ 210649 h 484729"/>
              <a:gd name="connsiteX21" fmla="*/ 719383 w 1418667"/>
              <a:gd name="connsiteY21" fmla="*/ 85776 h 484729"/>
              <a:gd name="connsiteX22" fmla="*/ 719383 w 1418667"/>
              <a:gd name="connsiteY22" fmla="*/ 83109 h 484729"/>
              <a:gd name="connsiteX23" fmla="*/ 719383 w 1418667"/>
              <a:gd name="connsiteY23" fmla="*/ 83109 h 48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18667" h="484729">
                <a:moveTo>
                  <a:pt x="719383" y="83109"/>
                </a:moveTo>
                <a:cubicBezTo>
                  <a:pt x="516976" y="72822"/>
                  <a:pt x="306855" y="109684"/>
                  <a:pt x="125023" y="202172"/>
                </a:cubicBezTo>
                <a:cubicBezTo>
                  <a:pt x="79684" y="225222"/>
                  <a:pt x="7675" y="262370"/>
                  <a:pt x="531" y="319901"/>
                </a:cubicBezTo>
                <a:cubicBezTo>
                  <a:pt x="-8327" y="391529"/>
                  <a:pt x="95876" y="433058"/>
                  <a:pt x="148359" y="450107"/>
                </a:cubicBezTo>
                <a:cubicBezTo>
                  <a:pt x="263897" y="487541"/>
                  <a:pt x="390961" y="483921"/>
                  <a:pt x="510976" y="484683"/>
                </a:cubicBezTo>
                <a:cubicBezTo>
                  <a:pt x="665947" y="485731"/>
                  <a:pt x="820729" y="469062"/>
                  <a:pt x="972843" y="440487"/>
                </a:cubicBezTo>
                <a:cubicBezTo>
                  <a:pt x="1103717" y="415817"/>
                  <a:pt x="1252211" y="382194"/>
                  <a:pt x="1360225" y="299422"/>
                </a:cubicBezTo>
                <a:cubicBezTo>
                  <a:pt x="1435472" y="241796"/>
                  <a:pt x="1440616" y="160928"/>
                  <a:pt x="1360701" y="106541"/>
                </a:cubicBezTo>
                <a:cubicBezTo>
                  <a:pt x="1253164" y="33293"/>
                  <a:pt x="1101716" y="10719"/>
                  <a:pt x="975034" y="2718"/>
                </a:cubicBezTo>
                <a:cubicBezTo>
                  <a:pt x="892738" y="-2521"/>
                  <a:pt x="810156" y="146"/>
                  <a:pt x="728146" y="7862"/>
                </a:cubicBezTo>
                <a:cubicBezTo>
                  <a:pt x="654232" y="14815"/>
                  <a:pt x="571841" y="18053"/>
                  <a:pt x="503737" y="48629"/>
                </a:cubicBezTo>
                <a:cubicBezTo>
                  <a:pt x="491830" y="53963"/>
                  <a:pt x="499165" y="70346"/>
                  <a:pt x="509833" y="71108"/>
                </a:cubicBezTo>
                <a:cubicBezTo>
                  <a:pt x="568411" y="75394"/>
                  <a:pt x="627371" y="60059"/>
                  <a:pt x="685759" y="53963"/>
                </a:cubicBezTo>
                <a:cubicBezTo>
                  <a:pt x="744148" y="47867"/>
                  <a:pt x="804822" y="43866"/>
                  <a:pt x="864449" y="43485"/>
                </a:cubicBezTo>
                <a:cubicBezTo>
                  <a:pt x="986845" y="42818"/>
                  <a:pt x="1110479" y="56915"/>
                  <a:pt x="1227351" y="94158"/>
                </a:cubicBezTo>
                <a:cubicBezTo>
                  <a:pt x="1302027" y="117875"/>
                  <a:pt x="1449474" y="174359"/>
                  <a:pt x="1342698" y="265322"/>
                </a:cubicBezTo>
                <a:cubicBezTo>
                  <a:pt x="1253545" y="341237"/>
                  <a:pt x="1121433" y="376003"/>
                  <a:pt x="1009419" y="400768"/>
                </a:cubicBezTo>
                <a:cubicBezTo>
                  <a:pt x="773770" y="452965"/>
                  <a:pt x="525644" y="476968"/>
                  <a:pt x="284471" y="456394"/>
                </a:cubicBezTo>
                <a:cubicBezTo>
                  <a:pt x="228940" y="451631"/>
                  <a:pt x="173219" y="442202"/>
                  <a:pt x="121213" y="421342"/>
                </a:cubicBezTo>
                <a:cubicBezTo>
                  <a:pt x="85399" y="406959"/>
                  <a:pt x="26058" y="380765"/>
                  <a:pt x="16342" y="337903"/>
                </a:cubicBezTo>
                <a:cubicBezTo>
                  <a:pt x="2722" y="277991"/>
                  <a:pt x="93685" y="232366"/>
                  <a:pt x="135405" y="210649"/>
                </a:cubicBezTo>
                <a:cubicBezTo>
                  <a:pt x="313808" y="117875"/>
                  <a:pt x="519739" y="78823"/>
                  <a:pt x="719383" y="85776"/>
                </a:cubicBezTo>
                <a:cubicBezTo>
                  <a:pt x="721097" y="85776"/>
                  <a:pt x="721097" y="83204"/>
                  <a:pt x="719383" y="83109"/>
                </a:cubicBezTo>
                <a:lnTo>
                  <a:pt x="719383" y="83109"/>
                </a:lnTo>
                <a:close/>
              </a:path>
            </a:pathLst>
          </a:custGeom>
          <a:solidFill>
            <a:schemeClr val="accent2"/>
          </a:solidFill>
          <a:ln w="0" cap="flat">
            <a:noFill/>
            <a:prstDash val="solid"/>
            <a:miter/>
          </a:ln>
        </p:spPr>
        <p:txBody>
          <a:bodyPr rtlCol="0" anchor="ctr"/>
          <a:lstStyle/>
          <a:p>
            <a:endParaRPr lang="en-US"/>
          </a:p>
        </p:txBody>
      </p:sp>
      <p:grpSp>
        <p:nvGrpSpPr>
          <p:cNvPr id="8" name="Group 7">
            <a:extLst>
              <a:ext uri="{FF2B5EF4-FFF2-40B4-BE49-F238E27FC236}">
                <a16:creationId xmlns:a16="http://schemas.microsoft.com/office/drawing/2014/main" id="{9964603A-BE5B-E3BF-6C92-56C117E0A55A}"/>
              </a:ext>
            </a:extLst>
          </p:cNvPr>
          <p:cNvGrpSpPr/>
          <p:nvPr/>
        </p:nvGrpSpPr>
        <p:grpSpPr>
          <a:xfrm rot="9606135" flipH="1">
            <a:off x="5290717" y="2541615"/>
            <a:ext cx="537042" cy="204254"/>
            <a:chOff x="2896486" y="2295216"/>
            <a:chExt cx="1037329" cy="404073"/>
          </a:xfrm>
          <a:solidFill>
            <a:schemeClr val="accent2"/>
          </a:solidFill>
        </p:grpSpPr>
        <p:sp>
          <p:nvSpPr>
            <p:cNvPr id="9" name="Freeform: Shape 8">
              <a:extLst>
                <a:ext uri="{FF2B5EF4-FFF2-40B4-BE49-F238E27FC236}">
                  <a16:creationId xmlns:a16="http://schemas.microsoft.com/office/drawing/2014/main" id="{6B3D0AB7-EE0C-D8BA-4265-25204343BDF7}"/>
                </a:ext>
              </a:extLst>
            </p:cNvPr>
            <p:cNvSpPr/>
            <p:nvPr/>
          </p:nvSpPr>
          <p:spPr>
            <a:xfrm>
              <a:off x="2896486" y="2295216"/>
              <a:ext cx="1009508" cy="315334"/>
            </a:xfrm>
            <a:custGeom>
              <a:avLst/>
              <a:gdLst>
                <a:gd name="connsiteX0" fmla="*/ 1399 w 1009508"/>
                <a:gd name="connsiteY0" fmla="*/ 21168 h 315334"/>
                <a:gd name="connsiteX1" fmla="*/ 410974 w 1009508"/>
                <a:gd name="connsiteY1" fmla="*/ 306347 h 315334"/>
                <a:gd name="connsiteX2" fmla="*/ 705011 w 1009508"/>
                <a:gd name="connsiteY2" fmla="*/ 295774 h 315334"/>
                <a:gd name="connsiteX3" fmla="*/ 859888 w 1009508"/>
                <a:gd name="connsiteY3" fmla="*/ 254245 h 315334"/>
                <a:gd name="connsiteX4" fmla="*/ 998953 w 1009508"/>
                <a:gd name="connsiteY4" fmla="*/ 192999 h 315334"/>
                <a:gd name="connsiteX5" fmla="*/ 972473 w 1009508"/>
                <a:gd name="connsiteY5" fmla="*/ 128991 h 315334"/>
                <a:gd name="connsiteX6" fmla="*/ 852744 w 1009508"/>
                <a:gd name="connsiteY6" fmla="*/ 165377 h 315334"/>
                <a:gd name="connsiteX7" fmla="*/ 724061 w 1009508"/>
                <a:gd name="connsiteY7" fmla="*/ 205953 h 315334"/>
                <a:gd name="connsiteX8" fmla="*/ 445836 w 1009508"/>
                <a:gd name="connsiteY8" fmla="*/ 233862 h 315334"/>
                <a:gd name="connsiteX9" fmla="*/ 25783 w 1009508"/>
                <a:gd name="connsiteY9" fmla="*/ 6976 h 315334"/>
                <a:gd name="connsiteX10" fmla="*/ 1495 w 1009508"/>
                <a:gd name="connsiteY10" fmla="*/ 21168 h 315334"/>
                <a:gd name="connsiteX11" fmla="*/ 1495 w 1009508"/>
                <a:gd name="connsiteY11" fmla="*/ 21168 h 315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08" h="315334">
                  <a:moveTo>
                    <a:pt x="1399" y="21168"/>
                  </a:moveTo>
                  <a:cubicBezTo>
                    <a:pt x="71694" y="174711"/>
                    <a:pt x="248668" y="279296"/>
                    <a:pt x="410974" y="306347"/>
                  </a:cubicBezTo>
                  <a:cubicBezTo>
                    <a:pt x="508891" y="322635"/>
                    <a:pt x="608142" y="315396"/>
                    <a:pt x="705011" y="295774"/>
                  </a:cubicBezTo>
                  <a:cubicBezTo>
                    <a:pt x="757399" y="285201"/>
                    <a:pt x="809024" y="270723"/>
                    <a:pt x="859888" y="254245"/>
                  </a:cubicBezTo>
                  <a:cubicBezTo>
                    <a:pt x="904655" y="239672"/>
                    <a:pt x="966187" y="228147"/>
                    <a:pt x="998953" y="192999"/>
                  </a:cubicBezTo>
                  <a:cubicBezTo>
                    <a:pt x="1021908" y="168330"/>
                    <a:pt x="1004858" y="131087"/>
                    <a:pt x="972473" y="128991"/>
                  </a:cubicBezTo>
                  <a:cubicBezTo>
                    <a:pt x="931801" y="126420"/>
                    <a:pt x="890558" y="151756"/>
                    <a:pt x="852744" y="165377"/>
                  </a:cubicBezTo>
                  <a:cubicBezTo>
                    <a:pt x="810453" y="180617"/>
                    <a:pt x="767495" y="194428"/>
                    <a:pt x="724061" y="205953"/>
                  </a:cubicBezTo>
                  <a:cubicBezTo>
                    <a:pt x="633669" y="229766"/>
                    <a:pt x="539276" y="243863"/>
                    <a:pt x="445836" y="233862"/>
                  </a:cubicBezTo>
                  <a:cubicBezTo>
                    <a:pt x="289816" y="217193"/>
                    <a:pt x="109794" y="146422"/>
                    <a:pt x="25783" y="6976"/>
                  </a:cubicBezTo>
                  <a:cubicBezTo>
                    <a:pt x="16258" y="-8835"/>
                    <a:pt x="-5935" y="4976"/>
                    <a:pt x="1495" y="21168"/>
                  </a:cubicBezTo>
                  <a:lnTo>
                    <a:pt x="1495" y="21168"/>
                  </a:lnTo>
                  <a:close/>
                </a:path>
              </a:pathLst>
            </a:custGeom>
            <a:grpFill/>
            <a:ln w="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E2EB17B4-65BF-8F19-359D-C2C56D1CC0E5}"/>
                </a:ext>
              </a:extLst>
            </p:cNvPr>
            <p:cNvSpPr/>
            <p:nvPr/>
          </p:nvSpPr>
          <p:spPr>
            <a:xfrm>
              <a:off x="3552739" y="2420271"/>
              <a:ext cx="381076" cy="279018"/>
            </a:xfrm>
            <a:custGeom>
              <a:avLst/>
              <a:gdLst>
                <a:gd name="connsiteX0" fmla="*/ 8182 w 381076"/>
                <a:gd name="connsiteY0" fmla="*/ 40036 h 279018"/>
                <a:gd name="connsiteX1" fmla="*/ 361655 w 381076"/>
                <a:gd name="connsiteY1" fmla="*/ 55752 h 279018"/>
                <a:gd name="connsiteX2" fmla="*/ 340128 w 381076"/>
                <a:gd name="connsiteY2" fmla="*/ 4603 h 279018"/>
                <a:gd name="connsiteX3" fmla="*/ 186204 w 381076"/>
                <a:gd name="connsiteY3" fmla="*/ 120998 h 279018"/>
                <a:gd name="connsiteX4" fmla="*/ 115624 w 381076"/>
                <a:gd name="connsiteY4" fmla="*/ 199389 h 279018"/>
                <a:gd name="connsiteX5" fmla="*/ 79524 w 381076"/>
                <a:gd name="connsiteY5" fmla="*/ 243394 h 279018"/>
                <a:gd name="connsiteX6" fmla="*/ 130959 w 381076"/>
                <a:gd name="connsiteY6" fmla="*/ 265111 h 279018"/>
                <a:gd name="connsiteX7" fmla="*/ 171441 w 381076"/>
                <a:gd name="connsiteY7" fmla="*/ 227297 h 279018"/>
                <a:gd name="connsiteX8" fmla="*/ 235925 w 381076"/>
                <a:gd name="connsiteY8" fmla="*/ 159670 h 279018"/>
                <a:gd name="connsiteX9" fmla="*/ 368417 w 381076"/>
                <a:gd name="connsiteY9" fmla="*/ 52894 h 279018"/>
                <a:gd name="connsiteX10" fmla="*/ 346891 w 381076"/>
                <a:gd name="connsiteY10" fmla="*/ 1745 h 279018"/>
                <a:gd name="connsiteX11" fmla="*/ 11420 w 381076"/>
                <a:gd name="connsiteY11" fmla="*/ 16985 h 279018"/>
                <a:gd name="connsiteX12" fmla="*/ 8277 w 381076"/>
                <a:gd name="connsiteY12" fmla="*/ 40036 h 279018"/>
                <a:gd name="connsiteX13" fmla="*/ 8277 w 381076"/>
                <a:gd name="connsiteY13" fmla="*/ 40036 h 2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1076" h="279018">
                  <a:moveTo>
                    <a:pt x="8182" y="40036"/>
                  </a:moveTo>
                  <a:cubicBezTo>
                    <a:pt x="126292" y="64420"/>
                    <a:pt x="242402" y="86518"/>
                    <a:pt x="361655" y="55752"/>
                  </a:cubicBezTo>
                  <a:lnTo>
                    <a:pt x="340128" y="4603"/>
                  </a:lnTo>
                  <a:cubicBezTo>
                    <a:pt x="281359" y="34892"/>
                    <a:pt x="231543" y="72897"/>
                    <a:pt x="186204" y="120998"/>
                  </a:cubicBezTo>
                  <a:cubicBezTo>
                    <a:pt x="162106" y="146620"/>
                    <a:pt x="141627" y="175672"/>
                    <a:pt x="115624" y="199389"/>
                  </a:cubicBezTo>
                  <a:cubicBezTo>
                    <a:pt x="100384" y="213295"/>
                    <a:pt x="87144" y="223487"/>
                    <a:pt x="79524" y="243394"/>
                  </a:cubicBezTo>
                  <a:cubicBezTo>
                    <a:pt x="68285" y="272827"/>
                    <a:pt x="118386" y="294353"/>
                    <a:pt x="130959" y="265111"/>
                  </a:cubicBezTo>
                  <a:cubicBezTo>
                    <a:pt x="137722" y="249490"/>
                    <a:pt x="159439" y="239394"/>
                    <a:pt x="171441" y="227297"/>
                  </a:cubicBezTo>
                  <a:cubicBezTo>
                    <a:pt x="193443" y="205199"/>
                    <a:pt x="213350" y="181196"/>
                    <a:pt x="235925" y="159670"/>
                  </a:cubicBezTo>
                  <a:cubicBezTo>
                    <a:pt x="276787" y="120617"/>
                    <a:pt x="320697" y="83374"/>
                    <a:pt x="368417" y="52894"/>
                  </a:cubicBezTo>
                  <a:cubicBezTo>
                    <a:pt x="393849" y="36607"/>
                    <a:pt x="378038" y="-9494"/>
                    <a:pt x="346891" y="1745"/>
                  </a:cubicBezTo>
                  <a:cubicBezTo>
                    <a:pt x="236972" y="41464"/>
                    <a:pt x="125054" y="29558"/>
                    <a:pt x="11420" y="16985"/>
                  </a:cubicBezTo>
                  <a:cubicBezTo>
                    <a:pt x="-1629" y="15556"/>
                    <a:pt x="-4582" y="37369"/>
                    <a:pt x="8277" y="40036"/>
                  </a:cubicBezTo>
                  <a:lnTo>
                    <a:pt x="8277" y="40036"/>
                  </a:lnTo>
                  <a:close/>
                </a:path>
              </a:pathLst>
            </a:custGeom>
            <a:grp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3898956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0308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9388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2E28A2-09AB-3F67-0783-55B64759924E}"/>
              </a:ext>
            </a:extLst>
          </p:cNvPr>
          <p:cNvSpPr txBox="1">
            <a:spLocks/>
          </p:cNvSpPr>
          <p:nvPr/>
        </p:nvSpPr>
        <p:spPr>
          <a:xfrm>
            <a:off x="457200" y="733266"/>
            <a:ext cx="7918663" cy="413942"/>
          </a:xfrm>
          <a:prstGeom prst="rect">
            <a:avLst/>
          </a:prstGeom>
        </p:spPr>
        <p:txBody>
          <a:bodyPr/>
          <a:lstStyle>
            <a:lvl1pPr marL="118872"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1pPr>
            <a:lvl2pPr marL="457200" indent="-118872" algn="l" defTabSz="685800" rtl="0" eaLnBrk="1" latinLnBrk="0" hangingPunct="1">
              <a:lnSpc>
                <a:spcPct val="100000"/>
              </a:lnSpc>
              <a:spcBef>
                <a:spcPts val="0"/>
              </a:spcBef>
              <a:spcAft>
                <a:spcPts val="1000"/>
              </a:spcAft>
              <a:buFont typeface="Arial" panose="020B0604020202020204" pitchFamily="34" charset="0"/>
              <a:buChar char="•"/>
              <a:tabLst/>
              <a:defRPr sz="1400" kern="1200">
                <a:solidFill>
                  <a:srgbClr val="000000"/>
                </a:solidFill>
                <a:latin typeface="+mn-lt"/>
                <a:ea typeface="+mn-ea"/>
                <a:cs typeface="+mn-cs"/>
              </a:defRPr>
            </a:lvl2pPr>
            <a:lvl3pPr marL="9144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3pPr>
            <a:lvl4pPr marL="13716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4pPr>
            <a:lvl5pPr marL="18288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b="1" dirty="0">
                <a:solidFill>
                  <a:schemeClr val="accent3"/>
                </a:solidFill>
              </a:rPr>
              <a:t>Step 2: Assign slides to the RNLNC 2024 template layouts</a:t>
            </a:r>
          </a:p>
        </p:txBody>
      </p:sp>
      <p:sp>
        <p:nvSpPr>
          <p:cNvPr id="3" name="Title 2">
            <a:extLst>
              <a:ext uri="{FF2B5EF4-FFF2-40B4-BE49-F238E27FC236}">
                <a16:creationId xmlns:a16="http://schemas.microsoft.com/office/drawing/2014/main" id="{9CFC8479-5856-FCC8-6752-0803A305CA86}"/>
              </a:ext>
            </a:extLst>
          </p:cNvPr>
          <p:cNvSpPr txBox="1">
            <a:spLocks/>
          </p:cNvSpPr>
          <p:nvPr/>
        </p:nvSpPr>
        <p:spPr>
          <a:xfrm>
            <a:off x="457200" y="294719"/>
            <a:ext cx="7918663" cy="413942"/>
          </a:xfrm>
          <a:prstGeom prst="rect">
            <a:avLst/>
          </a:prstGeom>
        </p:spPr>
        <p:txBody>
          <a:bodyPr/>
          <a:lstStyle>
            <a:lvl1pPr algn="l" defTabSz="685800" rtl="0" eaLnBrk="1" latinLnBrk="0" hangingPunct="1">
              <a:lnSpc>
                <a:spcPct val="90000"/>
              </a:lnSpc>
              <a:spcBef>
                <a:spcPct val="0"/>
              </a:spcBef>
              <a:buNone/>
              <a:defRPr sz="2600" b="0" kern="1200" baseline="0">
                <a:solidFill>
                  <a:schemeClr val="tx2"/>
                </a:solidFill>
                <a:latin typeface="+mj-lt"/>
                <a:ea typeface="+mj-ea"/>
                <a:cs typeface="+mj-cs"/>
              </a:defRPr>
            </a:lvl1pPr>
          </a:lstStyle>
          <a:p>
            <a:r>
              <a:rPr lang="en-US" dirty="0"/>
              <a:t>How to convert your slide deck</a:t>
            </a:r>
          </a:p>
        </p:txBody>
      </p:sp>
      <p:sp>
        <p:nvSpPr>
          <p:cNvPr id="4" name="Content Placeholder 3">
            <a:extLst>
              <a:ext uri="{FF2B5EF4-FFF2-40B4-BE49-F238E27FC236}">
                <a16:creationId xmlns:a16="http://schemas.microsoft.com/office/drawing/2014/main" id="{9A52BC3F-8845-E2D5-F44B-C8938E857485}"/>
              </a:ext>
            </a:extLst>
          </p:cNvPr>
          <p:cNvSpPr txBox="1">
            <a:spLocks/>
          </p:cNvSpPr>
          <p:nvPr/>
        </p:nvSpPr>
        <p:spPr>
          <a:xfrm>
            <a:off x="457200" y="2001982"/>
            <a:ext cx="5157355" cy="2899063"/>
          </a:xfrm>
          <a:prstGeom prst="rect">
            <a:avLst/>
          </a:prstGeom>
        </p:spPr>
        <p:txBody>
          <a:bodyPr/>
          <a:lstStyle>
            <a:lvl1pPr marL="118872"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1pPr>
            <a:lvl2pPr marL="457200" indent="-118872" algn="l" defTabSz="685800" rtl="0" eaLnBrk="1" latinLnBrk="0" hangingPunct="1">
              <a:lnSpc>
                <a:spcPct val="100000"/>
              </a:lnSpc>
              <a:spcBef>
                <a:spcPts val="0"/>
              </a:spcBef>
              <a:spcAft>
                <a:spcPts val="1000"/>
              </a:spcAft>
              <a:buFont typeface="Arial" panose="020B0604020202020204" pitchFamily="34" charset="0"/>
              <a:buChar char="•"/>
              <a:tabLst/>
              <a:defRPr sz="1400" kern="1200">
                <a:solidFill>
                  <a:srgbClr val="000000"/>
                </a:solidFill>
                <a:latin typeface="+mn-lt"/>
                <a:ea typeface="+mn-ea"/>
                <a:cs typeface="+mn-cs"/>
              </a:defRPr>
            </a:lvl2pPr>
            <a:lvl3pPr marL="9144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3pPr>
            <a:lvl4pPr marL="13716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4pPr>
            <a:lvl5pPr marL="18288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8600" indent="-228600">
              <a:buFont typeface="+mj-lt"/>
              <a:buAutoNum type="arabicPeriod"/>
            </a:pPr>
            <a:r>
              <a:rPr lang="en-US" sz="1000" dirty="0"/>
              <a:t>To do this: Go to the slide thumbnails panel to the left. Right-click on each slide and apply a slide layout from the new template. You can click around to try out different options that best fit the old content.</a:t>
            </a:r>
          </a:p>
          <a:p>
            <a:pPr marL="228600" indent="-228600">
              <a:buFont typeface="+mj-lt"/>
              <a:buAutoNum type="arabicPeriod"/>
            </a:pPr>
            <a:r>
              <a:rPr lang="en-US" sz="1000" dirty="0"/>
              <a:t>Continue this process for all of the slides you pasted in from the old template. </a:t>
            </a:r>
            <a:r>
              <a:rPr lang="en-US" sz="1000" b="1" dirty="0"/>
              <a:t>You can update a group of slides to the same layout at the same time by selecting multiple slides in the slide thumbnail panel.</a:t>
            </a:r>
          </a:p>
          <a:p>
            <a:pPr marL="228600" indent="-228600">
              <a:buFont typeface="+mj-lt"/>
              <a:buAutoNum type="arabicPeriod"/>
            </a:pPr>
            <a:r>
              <a:rPr lang="en-US" sz="1000" dirty="0"/>
              <a:t>For each slide you just added and applied the new template layout, select the "Reset Slide" option (located directly underneath “Layout”) to make sure as much content as possible is using the new template's colors, fonts, and layout placement. You’ll notice that some slide elements will snap into the correct position on the page.</a:t>
            </a:r>
          </a:p>
          <a:p>
            <a:pPr marL="228600" indent="-228600">
              <a:buFont typeface="+mj-lt"/>
              <a:buAutoNum type="arabicPeriod"/>
            </a:pPr>
            <a:r>
              <a:rPr lang="en-US" sz="1000" dirty="0"/>
              <a:t>PowerPoint cannot update everything automatically, but this process will get your slides very close to completion. </a:t>
            </a:r>
            <a:r>
              <a:rPr lang="en-US" sz="1000" b="1" dirty="0"/>
              <a:t>Please see Step 3 for final design considerations.</a:t>
            </a:r>
          </a:p>
        </p:txBody>
      </p:sp>
      <p:pic>
        <p:nvPicPr>
          <p:cNvPr id="5" name="Picture 4">
            <a:extLst>
              <a:ext uri="{FF2B5EF4-FFF2-40B4-BE49-F238E27FC236}">
                <a16:creationId xmlns:a16="http://schemas.microsoft.com/office/drawing/2014/main" id="{BA0A92D9-4279-2777-9A0A-75AF844AA36E}"/>
              </a:ext>
            </a:extLst>
          </p:cNvPr>
          <p:cNvPicPr>
            <a:picLocks noChangeAspect="1"/>
          </p:cNvPicPr>
          <p:nvPr/>
        </p:nvPicPr>
        <p:blipFill rotWithShape="1">
          <a:blip r:embed="rId2"/>
          <a:srcRect l="403" t="28951" r="66602" b="19520"/>
          <a:stretch/>
        </p:blipFill>
        <p:spPr>
          <a:xfrm>
            <a:off x="5995554" y="2042532"/>
            <a:ext cx="2547774" cy="2110121"/>
          </a:xfrm>
          <a:prstGeom prst="rect">
            <a:avLst/>
          </a:prstGeom>
          <a:ln w="6350">
            <a:solidFill>
              <a:schemeClr val="tx1"/>
            </a:solidFill>
          </a:ln>
        </p:spPr>
      </p:pic>
      <p:sp>
        <p:nvSpPr>
          <p:cNvPr id="6" name="TextBox 5">
            <a:extLst>
              <a:ext uri="{FF2B5EF4-FFF2-40B4-BE49-F238E27FC236}">
                <a16:creationId xmlns:a16="http://schemas.microsoft.com/office/drawing/2014/main" id="{1292AE61-A59A-E03A-9E48-88BC3126B38B}"/>
              </a:ext>
            </a:extLst>
          </p:cNvPr>
          <p:cNvSpPr txBox="1"/>
          <p:nvPr/>
        </p:nvSpPr>
        <p:spPr>
          <a:xfrm>
            <a:off x="1066800" y="1358900"/>
            <a:ext cx="6929004" cy="523220"/>
          </a:xfrm>
          <a:prstGeom prst="rect">
            <a:avLst/>
          </a:prstGeom>
          <a:noFill/>
        </p:spPr>
        <p:txBody>
          <a:bodyPr wrap="square">
            <a:spAutoFit/>
          </a:bodyPr>
          <a:lstStyle/>
          <a:p>
            <a:r>
              <a:rPr lang="en-US" sz="1400"/>
              <a:t>You now have all your old slides pasted into the new template document. </a:t>
            </a:r>
            <a:br>
              <a:rPr lang="en-US" sz="1400"/>
            </a:br>
            <a:r>
              <a:rPr lang="en-US" sz="1400" b="1"/>
              <a:t>Let’s get them switched over to the new design!</a:t>
            </a:r>
          </a:p>
        </p:txBody>
      </p:sp>
      <p:sp>
        <p:nvSpPr>
          <p:cNvPr id="7" name="TextBox 6">
            <a:extLst>
              <a:ext uri="{FF2B5EF4-FFF2-40B4-BE49-F238E27FC236}">
                <a16:creationId xmlns:a16="http://schemas.microsoft.com/office/drawing/2014/main" id="{C8D98C8A-DD85-EE1E-BB36-B29B460EBCFA}"/>
              </a:ext>
            </a:extLst>
          </p:cNvPr>
          <p:cNvSpPr txBox="1"/>
          <p:nvPr/>
        </p:nvSpPr>
        <p:spPr>
          <a:xfrm>
            <a:off x="5889912" y="4203699"/>
            <a:ext cx="2907724" cy="523220"/>
          </a:xfrm>
          <a:prstGeom prst="rect">
            <a:avLst/>
          </a:prstGeom>
          <a:noFill/>
        </p:spPr>
        <p:txBody>
          <a:bodyPr wrap="square">
            <a:spAutoFit/>
          </a:bodyPr>
          <a:lstStyle/>
          <a:p>
            <a:r>
              <a:rPr lang="en-US" sz="1400" b="1">
                <a:solidFill>
                  <a:schemeClr val="accent2"/>
                </a:solidFill>
              </a:rPr>
              <a:t>Right-click slide to access Layout and Reset Slide functions</a:t>
            </a:r>
          </a:p>
        </p:txBody>
      </p:sp>
      <p:sp>
        <p:nvSpPr>
          <p:cNvPr id="8" name="Freeform: Shape 7">
            <a:extLst>
              <a:ext uri="{FF2B5EF4-FFF2-40B4-BE49-F238E27FC236}">
                <a16:creationId xmlns:a16="http://schemas.microsoft.com/office/drawing/2014/main" id="{A2613CD9-8C52-0DB0-AA47-D02CE6644D12}"/>
              </a:ext>
            </a:extLst>
          </p:cNvPr>
          <p:cNvSpPr/>
          <p:nvPr/>
        </p:nvSpPr>
        <p:spPr>
          <a:xfrm rot="21188199" flipH="1">
            <a:off x="6818634" y="3608454"/>
            <a:ext cx="1026310" cy="307187"/>
          </a:xfrm>
          <a:custGeom>
            <a:avLst/>
            <a:gdLst>
              <a:gd name="connsiteX0" fmla="*/ 719383 w 1418667"/>
              <a:gd name="connsiteY0" fmla="*/ 83109 h 484729"/>
              <a:gd name="connsiteX1" fmla="*/ 125023 w 1418667"/>
              <a:gd name="connsiteY1" fmla="*/ 202172 h 484729"/>
              <a:gd name="connsiteX2" fmla="*/ 531 w 1418667"/>
              <a:gd name="connsiteY2" fmla="*/ 319901 h 484729"/>
              <a:gd name="connsiteX3" fmla="*/ 148359 w 1418667"/>
              <a:gd name="connsiteY3" fmla="*/ 450107 h 484729"/>
              <a:gd name="connsiteX4" fmla="*/ 510976 w 1418667"/>
              <a:gd name="connsiteY4" fmla="*/ 484683 h 484729"/>
              <a:gd name="connsiteX5" fmla="*/ 972843 w 1418667"/>
              <a:gd name="connsiteY5" fmla="*/ 440487 h 484729"/>
              <a:gd name="connsiteX6" fmla="*/ 1360225 w 1418667"/>
              <a:gd name="connsiteY6" fmla="*/ 299422 h 484729"/>
              <a:gd name="connsiteX7" fmla="*/ 1360701 w 1418667"/>
              <a:gd name="connsiteY7" fmla="*/ 106541 h 484729"/>
              <a:gd name="connsiteX8" fmla="*/ 975034 w 1418667"/>
              <a:gd name="connsiteY8" fmla="*/ 2718 h 484729"/>
              <a:gd name="connsiteX9" fmla="*/ 728146 w 1418667"/>
              <a:gd name="connsiteY9" fmla="*/ 7862 h 484729"/>
              <a:gd name="connsiteX10" fmla="*/ 503737 w 1418667"/>
              <a:gd name="connsiteY10" fmla="*/ 48629 h 484729"/>
              <a:gd name="connsiteX11" fmla="*/ 509833 w 1418667"/>
              <a:gd name="connsiteY11" fmla="*/ 71108 h 484729"/>
              <a:gd name="connsiteX12" fmla="*/ 685759 w 1418667"/>
              <a:gd name="connsiteY12" fmla="*/ 53963 h 484729"/>
              <a:gd name="connsiteX13" fmla="*/ 864449 w 1418667"/>
              <a:gd name="connsiteY13" fmla="*/ 43485 h 484729"/>
              <a:gd name="connsiteX14" fmla="*/ 1227351 w 1418667"/>
              <a:gd name="connsiteY14" fmla="*/ 94158 h 484729"/>
              <a:gd name="connsiteX15" fmla="*/ 1342698 w 1418667"/>
              <a:gd name="connsiteY15" fmla="*/ 265322 h 484729"/>
              <a:gd name="connsiteX16" fmla="*/ 1009419 w 1418667"/>
              <a:gd name="connsiteY16" fmla="*/ 400768 h 484729"/>
              <a:gd name="connsiteX17" fmla="*/ 284471 w 1418667"/>
              <a:gd name="connsiteY17" fmla="*/ 456394 h 484729"/>
              <a:gd name="connsiteX18" fmla="*/ 121213 w 1418667"/>
              <a:gd name="connsiteY18" fmla="*/ 421342 h 484729"/>
              <a:gd name="connsiteX19" fmla="*/ 16342 w 1418667"/>
              <a:gd name="connsiteY19" fmla="*/ 337903 h 484729"/>
              <a:gd name="connsiteX20" fmla="*/ 135405 w 1418667"/>
              <a:gd name="connsiteY20" fmla="*/ 210649 h 484729"/>
              <a:gd name="connsiteX21" fmla="*/ 719383 w 1418667"/>
              <a:gd name="connsiteY21" fmla="*/ 85776 h 484729"/>
              <a:gd name="connsiteX22" fmla="*/ 719383 w 1418667"/>
              <a:gd name="connsiteY22" fmla="*/ 83109 h 484729"/>
              <a:gd name="connsiteX23" fmla="*/ 719383 w 1418667"/>
              <a:gd name="connsiteY23" fmla="*/ 83109 h 48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18667" h="484729">
                <a:moveTo>
                  <a:pt x="719383" y="83109"/>
                </a:moveTo>
                <a:cubicBezTo>
                  <a:pt x="516976" y="72822"/>
                  <a:pt x="306855" y="109684"/>
                  <a:pt x="125023" y="202172"/>
                </a:cubicBezTo>
                <a:cubicBezTo>
                  <a:pt x="79684" y="225222"/>
                  <a:pt x="7675" y="262370"/>
                  <a:pt x="531" y="319901"/>
                </a:cubicBezTo>
                <a:cubicBezTo>
                  <a:pt x="-8327" y="391529"/>
                  <a:pt x="95876" y="433058"/>
                  <a:pt x="148359" y="450107"/>
                </a:cubicBezTo>
                <a:cubicBezTo>
                  <a:pt x="263897" y="487541"/>
                  <a:pt x="390961" y="483921"/>
                  <a:pt x="510976" y="484683"/>
                </a:cubicBezTo>
                <a:cubicBezTo>
                  <a:pt x="665947" y="485731"/>
                  <a:pt x="820729" y="469062"/>
                  <a:pt x="972843" y="440487"/>
                </a:cubicBezTo>
                <a:cubicBezTo>
                  <a:pt x="1103717" y="415817"/>
                  <a:pt x="1252211" y="382194"/>
                  <a:pt x="1360225" y="299422"/>
                </a:cubicBezTo>
                <a:cubicBezTo>
                  <a:pt x="1435472" y="241796"/>
                  <a:pt x="1440616" y="160928"/>
                  <a:pt x="1360701" y="106541"/>
                </a:cubicBezTo>
                <a:cubicBezTo>
                  <a:pt x="1253164" y="33293"/>
                  <a:pt x="1101716" y="10719"/>
                  <a:pt x="975034" y="2718"/>
                </a:cubicBezTo>
                <a:cubicBezTo>
                  <a:pt x="892738" y="-2521"/>
                  <a:pt x="810156" y="146"/>
                  <a:pt x="728146" y="7862"/>
                </a:cubicBezTo>
                <a:cubicBezTo>
                  <a:pt x="654232" y="14815"/>
                  <a:pt x="571841" y="18053"/>
                  <a:pt x="503737" y="48629"/>
                </a:cubicBezTo>
                <a:cubicBezTo>
                  <a:pt x="491830" y="53963"/>
                  <a:pt x="499165" y="70346"/>
                  <a:pt x="509833" y="71108"/>
                </a:cubicBezTo>
                <a:cubicBezTo>
                  <a:pt x="568411" y="75394"/>
                  <a:pt x="627371" y="60059"/>
                  <a:pt x="685759" y="53963"/>
                </a:cubicBezTo>
                <a:cubicBezTo>
                  <a:pt x="744148" y="47867"/>
                  <a:pt x="804822" y="43866"/>
                  <a:pt x="864449" y="43485"/>
                </a:cubicBezTo>
                <a:cubicBezTo>
                  <a:pt x="986845" y="42818"/>
                  <a:pt x="1110479" y="56915"/>
                  <a:pt x="1227351" y="94158"/>
                </a:cubicBezTo>
                <a:cubicBezTo>
                  <a:pt x="1302027" y="117875"/>
                  <a:pt x="1449474" y="174359"/>
                  <a:pt x="1342698" y="265322"/>
                </a:cubicBezTo>
                <a:cubicBezTo>
                  <a:pt x="1253545" y="341237"/>
                  <a:pt x="1121433" y="376003"/>
                  <a:pt x="1009419" y="400768"/>
                </a:cubicBezTo>
                <a:cubicBezTo>
                  <a:pt x="773770" y="452965"/>
                  <a:pt x="525644" y="476968"/>
                  <a:pt x="284471" y="456394"/>
                </a:cubicBezTo>
                <a:cubicBezTo>
                  <a:pt x="228940" y="451631"/>
                  <a:pt x="173219" y="442202"/>
                  <a:pt x="121213" y="421342"/>
                </a:cubicBezTo>
                <a:cubicBezTo>
                  <a:pt x="85399" y="406959"/>
                  <a:pt x="26058" y="380765"/>
                  <a:pt x="16342" y="337903"/>
                </a:cubicBezTo>
                <a:cubicBezTo>
                  <a:pt x="2722" y="277991"/>
                  <a:pt x="93685" y="232366"/>
                  <a:pt x="135405" y="210649"/>
                </a:cubicBezTo>
                <a:cubicBezTo>
                  <a:pt x="313808" y="117875"/>
                  <a:pt x="519739" y="78823"/>
                  <a:pt x="719383" y="85776"/>
                </a:cubicBezTo>
                <a:cubicBezTo>
                  <a:pt x="721097" y="85776"/>
                  <a:pt x="721097" y="83204"/>
                  <a:pt x="719383" y="83109"/>
                </a:cubicBezTo>
                <a:lnTo>
                  <a:pt x="719383" y="83109"/>
                </a:lnTo>
                <a:close/>
              </a:path>
            </a:pathLst>
          </a:custGeom>
          <a:solidFill>
            <a:schemeClr val="accent2"/>
          </a:solidFill>
          <a:ln w="0" cap="flat">
            <a:noFill/>
            <a:prstDash val="solid"/>
            <a:miter/>
          </a:ln>
        </p:spPr>
        <p:txBody>
          <a:bodyPr rtlCol="0" anchor="ctr"/>
          <a:lstStyle/>
          <a:p>
            <a:endParaRPr lang="en-US"/>
          </a:p>
        </p:txBody>
      </p:sp>
      <p:grpSp>
        <p:nvGrpSpPr>
          <p:cNvPr id="9" name="Group 8">
            <a:extLst>
              <a:ext uri="{FF2B5EF4-FFF2-40B4-BE49-F238E27FC236}">
                <a16:creationId xmlns:a16="http://schemas.microsoft.com/office/drawing/2014/main" id="{4F373965-283D-F12C-EF95-73F8FB5142BD}"/>
              </a:ext>
            </a:extLst>
          </p:cNvPr>
          <p:cNvGrpSpPr/>
          <p:nvPr/>
        </p:nvGrpSpPr>
        <p:grpSpPr>
          <a:xfrm rot="9606135" flipH="1">
            <a:off x="7474581" y="3551465"/>
            <a:ext cx="341764" cy="129984"/>
            <a:chOff x="2896486" y="2295216"/>
            <a:chExt cx="1037329" cy="404073"/>
          </a:xfrm>
          <a:solidFill>
            <a:schemeClr val="accent2"/>
          </a:solidFill>
        </p:grpSpPr>
        <p:sp>
          <p:nvSpPr>
            <p:cNvPr id="10" name="Freeform: Shape 9">
              <a:extLst>
                <a:ext uri="{FF2B5EF4-FFF2-40B4-BE49-F238E27FC236}">
                  <a16:creationId xmlns:a16="http://schemas.microsoft.com/office/drawing/2014/main" id="{DA6ECD65-A8BD-5127-B475-0F48E646B5EF}"/>
                </a:ext>
              </a:extLst>
            </p:cNvPr>
            <p:cNvSpPr/>
            <p:nvPr/>
          </p:nvSpPr>
          <p:spPr>
            <a:xfrm>
              <a:off x="2896486" y="2295216"/>
              <a:ext cx="1009508" cy="315334"/>
            </a:xfrm>
            <a:custGeom>
              <a:avLst/>
              <a:gdLst>
                <a:gd name="connsiteX0" fmla="*/ 1399 w 1009508"/>
                <a:gd name="connsiteY0" fmla="*/ 21168 h 315334"/>
                <a:gd name="connsiteX1" fmla="*/ 410974 w 1009508"/>
                <a:gd name="connsiteY1" fmla="*/ 306347 h 315334"/>
                <a:gd name="connsiteX2" fmla="*/ 705011 w 1009508"/>
                <a:gd name="connsiteY2" fmla="*/ 295774 h 315334"/>
                <a:gd name="connsiteX3" fmla="*/ 859888 w 1009508"/>
                <a:gd name="connsiteY3" fmla="*/ 254245 h 315334"/>
                <a:gd name="connsiteX4" fmla="*/ 998953 w 1009508"/>
                <a:gd name="connsiteY4" fmla="*/ 192999 h 315334"/>
                <a:gd name="connsiteX5" fmla="*/ 972473 w 1009508"/>
                <a:gd name="connsiteY5" fmla="*/ 128991 h 315334"/>
                <a:gd name="connsiteX6" fmla="*/ 852744 w 1009508"/>
                <a:gd name="connsiteY6" fmla="*/ 165377 h 315334"/>
                <a:gd name="connsiteX7" fmla="*/ 724061 w 1009508"/>
                <a:gd name="connsiteY7" fmla="*/ 205953 h 315334"/>
                <a:gd name="connsiteX8" fmla="*/ 445836 w 1009508"/>
                <a:gd name="connsiteY8" fmla="*/ 233862 h 315334"/>
                <a:gd name="connsiteX9" fmla="*/ 25783 w 1009508"/>
                <a:gd name="connsiteY9" fmla="*/ 6976 h 315334"/>
                <a:gd name="connsiteX10" fmla="*/ 1495 w 1009508"/>
                <a:gd name="connsiteY10" fmla="*/ 21168 h 315334"/>
                <a:gd name="connsiteX11" fmla="*/ 1495 w 1009508"/>
                <a:gd name="connsiteY11" fmla="*/ 21168 h 315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08" h="315334">
                  <a:moveTo>
                    <a:pt x="1399" y="21168"/>
                  </a:moveTo>
                  <a:cubicBezTo>
                    <a:pt x="71694" y="174711"/>
                    <a:pt x="248668" y="279296"/>
                    <a:pt x="410974" y="306347"/>
                  </a:cubicBezTo>
                  <a:cubicBezTo>
                    <a:pt x="508891" y="322635"/>
                    <a:pt x="608142" y="315396"/>
                    <a:pt x="705011" y="295774"/>
                  </a:cubicBezTo>
                  <a:cubicBezTo>
                    <a:pt x="757399" y="285201"/>
                    <a:pt x="809024" y="270723"/>
                    <a:pt x="859888" y="254245"/>
                  </a:cubicBezTo>
                  <a:cubicBezTo>
                    <a:pt x="904655" y="239672"/>
                    <a:pt x="966187" y="228147"/>
                    <a:pt x="998953" y="192999"/>
                  </a:cubicBezTo>
                  <a:cubicBezTo>
                    <a:pt x="1021908" y="168330"/>
                    <a:pt x="1004858" y="131087"/>
                    <a:pt x="972473" y="128991"/>
                  </a:cubicBezTo>
                  <a:cubicBezTo>
                    <a:pt x="931801" y="126420"/>
                    <a:pt x="890558" y="151756"/>
                    <a:pt x="852744" y="165377"/>
                  </a:cubicBezTo>
                  <a:cubicBezTo>
                    <a:pt x="810453" y="180617"/>
                    <a:pt x="767495" y="194428"/>
                    <a:pt x="724061" y="205953"/>
                  </a:cubicBezTo>
                  <a:cubicBezTo>
                    <a:pt x="633669" y="229766"/>
                    <a:pt x="539276" y="243863"/>
                    <a:pt x="445836" y="233862"/>
                  </a:cubicBezTo>
                  <a:cubicBezTo>
                    <a:pt x="289816" y="217193"/>
                    <a:pt x="109794" y="146422"/>
                    <a:pt x="25783" y="6976"/>
                  </a:cubicBezTo>
                  <a:cubicBezTo>
                    <a:pt x="16258" y="-8835"/>
                    <a:pt x="-5935" y="4976"/>
                    <a:pt x="1495" y="21168"/>
                  </a:cubicBezTo>
                  <a:lnTo>
                    <a:pt x="1495" y="21168"/>
                  </a:lnTo>
                  <a:close/>
                </a:path>
              </a:pathLst>
            </a:custGeom>
            <a:grpFill/>
            <a:ln w="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D1B9030F-D6D2-A640-6258-27C4CD6AFA25}"/>
                </a:ext>
              </a:extLst>
            </p:cNvPr>
            <p:cNvSpPr/>
            <p:nvPr/>
          </p:nvSpPr>
          <p:spPr>
            <a:xfrm>
              <a:off x="3552739" y="2420271"/>
              <a:ext cx="381076" cy="279018"/>
            </a:xfrm>
            <a:custGeom>
              <a:avLst/>
              <a:gdLst>
                <a:gd name="connsiteX0" fmla="*/ 8182 w 381076"/>
                <a:gd name="connsiteY0" fmla="*/ 40036 h 279018"/>
                <a:gd name="connsiteX1" fmla="*/ 361655 w 381076"/>
                <a:gd name="connsiteY1" fmla="*/ 55752 h 279018"/>
                <a:gd name="connsiteX2" fmla="*/ 340128 w 381076"/>
                <a:gd name="connsiteY2" fmla="*/ 4603 h 279018"/>
                <a:gd name="connsiteX3" fmla="*/ 186204 w 381076"/>
                <a:gd name="connsiteY3" fmla="*/ 120998 h 279018"/>
                <a:gd name="connsiteX4" fmla="*/ 115624 w 381076"/>
                <a:gd name="connsiteY4" fmla="*/ 199389 h 279018"/>
                <a:gd name="connsiteX5" fmla="*/ 79524 w 381076"/>
                <a:gd name="connsiteY5" fmla="*/ 243394 h 279018"/>
                <a:gd name="connsiteX6" fmla="*/ 130959 w 381076"/>
                <a:gd name="connsiteY6" fmla="*/ 265111 h 279018"/>
                <a:gd name="connsiteX7" fmla="*/ 171441 w 381076"/>
                <a:gd name="connsiteY7" fmla="*/ 227297 h 279018"/>
                <a:gd name="connsiteX8" fmla="*/ 235925 w 381076"/>
                <a:gd name="connsiteY8" fmla="*/ 159670 h 279018"/>
                <a:gd name="connsiteX9" fmla="*/ 368417 w 381076"/>
                <a:gd name="connsiteY9" fmla="*/ 52894 h 279018"/>
                <a:gd name="connsiteX10" fmla="*/ 346891 w 381076"/>
                <a:gd name="connsiteY10" fmla="*/ 1745 h 279018"/>
                <a:gd name="connsiteX11" fmla="*/ 11420 w 381076"/>
                <a:gd name="connsiteY11" fmla="*/ 16985 h 279018"/>
                <a:gd name="connsiteX12" fmla="*/ 8277 w 381076"/>
                <a:gd name="connsiteY12" fmla="*/ 40036 h 279018"/>
                <a:gd name="connsiteX13" fmla="*/ 8277 w 381076"/>
                <a:gd name="connsiteY13" fmla="*/ 40036 h 2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1076" h="279018">
                  <a:moveTo>
                    <a:pt x="8182" y="40036"/>
                  </a:moveTo>
                  <a:cubicBezTo>
                    <a:pt x="126292" y="64420"/>
                    <a:pt x="242402" y="86518"/>
                    <a:pt x="361655" y="55752"/>
                  </a:cubicBezTo>
                  <a:lnTo>
                    <a:pt x="340128" y="4603"/>
                  </a:lnTo>
                  <a:cubicBezTo>
                    <a:pt x="281359" y="34892"/>
                    <a:pt x="231543" y="72897"/>
                    <a:pt x="186204" y="120998"/>
                  </a:cubicBezTo>
                  <a:cubicBezTo>
                    <a:pt x="162106" y="146620"/>
                    <a:pt x="141627" y="175672"/>
                    <a:pt x="115624" y="199389"/>
                  </a:cubicBezTo>
                  <a:cubicBezTo>
                    <a:pt x="100384" y="213295"/>
                    <a:pt x="87144" y="223487"/>
                    <a:pt x="79524" y="243394"/>
                  </a:cubicBezTo>
                  <a:cubicBezTo>
                    <a:pt x="68285" y="272827"/>
                    <a:pt x="118386" y="294353"/>
                    <a:pt x="130959" y="265111"/>
                  </a:cubicBezTo>
                  <a:cubicBezTo>
                    <a:pt x="137722" y="249490"/>
                    <a:pt x="159439" y="239394"/>
                    <a:pt x="171441" y="227297"/>
                  </a:cubicBezTo>
                  <a:cubicBezTo>
                    <a:pt x="193443" y="205199"/>
                    <a:pt x="213350" y="181196"/>
                    <a:pt x="235925" y="159670"/>
                  </a:cubicBezTo>
                  <a:cubicBezTo>
                    <a:pt x="276787" y="120617"/>
                    <a:pt x="320697" y="83374"/>
                    <a:pt x="368417" y="52894"/>
                  </a:cubicBezTo>
                  <a:cubicBezTo>
                    <a:pt x="393849" y="36607"/>
                    <a:pt x="378038" y="-9494"/>
                    <a:pt x="346891" y="1745"/>
                  </a:cubicBezTo>
                  <a:cubicBezTo>
                    <a:pt x="236972" y="41464"/>
                    <a:pt x="125054" y="29558"/>
                    <a:pt x="11420" y="16985"/>
                  </a:cubicBezTo>
                  <a:cubicBezTo>
                    <a:pt x="-1629" y="15556"/>
                    <a:pt x="-4582" y="37369"/>
                    <a:pt x="8277" y="40036"/>
                  </a:cubicBezTo>
                  <a:lnTo>
                    <a:pt x="8277" y="40036"/>
                  </a:lnTo>
                  <a:close/>
                </a:path>
              </a:pathLst>
            </a:custGeom>
            <a:grpFill/>
            <a:ln w="0" cap="flat">
              <a:noFill/>
              <a:prstDash val="solid"/>
              <a:miter/>
            </a:ln>
          </p:spPr>
          <p:txBody>
            <a:bodyPr rtlCol="0" anchor="ctr"/>
            <a:lstStyle/>
            <a:p>
              <a:endParaRPr lang="en-US"/>
            </a:p>
          </p:txBody>
        </p:sp>
      </p:grpSp>
      <p:pic>
        <p:nvPicPr>
          <p:cNvPr id="12" name="Picture 11" descr="A confetti popper with confetti&#10;&#10;Description automatically generated">
            <a:extLst>
              <a:ext uri="{FF2B5EF4-FFF2-40B4-BE49-F238E27FC236}">
                <a16:creationId xmlns:a16="http://schemas.microsoft.com/office/drawing/2014/main" id="{86762B11-AF4B-E90B-263D-0D3C9ADE42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590" y="1288207"/>
            <a:ext cx="664606" cy="664606"/>
          </a:xfrm>
          <a:prstGeom prst="rect">
            <a:avLst/>
          </a:prstGeom>
        </p:spPr>
      </p:pic>
    </p:spTree>
    <p:extLst>
      <p:ext uri="{BB962C8B-B14F-4D97-AF65-F5344CB8AC3E}">
        <p14:creationId xmlns:p14="http://schemas.microsoft.com/office/powerpoint/2010/main" val="540767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381F98-8D4A-B676-FA8A-76E19844325C}"/>
              </a:ext>
            </a:extLst>
          </p:cNvPr>
          <p:cNvSpPr txBox="1">
            <a:spLocks/>
          </p:cNvSpPr>
          <p:nvPr/>
        </p:nvSpPr>
        <p:spPr>
          <a:xfrm>
            <a:off x="457200" y="733266"/>
            <a:ext cx="7918663" cy="413942"/>
          </a:xfrm>
          <a:prstGeom prst="rect">
            <a:avLst/>
          </a:prstGeom>
        </p:spPr>
        <p:txBody>
          <a:bodyPr/>
          <a:lstStyle>
            <a:lvl1pPr marL="118872"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1pPr>
            <a:lvl2pPr marL="457200" indent="-118872" algn="l" defTabSz="685800" rtl="0" eaLnBrk="1" latinLnBrk="0" hangingPunct="1">
              <a:lnSpc>
                <a:spcPct val="100000"/>
              </a:lnSpc>
              <a:spcBef>
                <a:spcPts val="0"/>
              </a:spcBef>
              <a:spcAft>
                <a:spcPts val="1000"/>
              </a:spcAft>
              <a:buFont typeface="Arial" panose="020B0604020202020204" pitchFamily="34" charset="0"/>
              <a:buChar char="•"/>
              <a:tabLst/>
              <a:defRPr sz="1400" kern="1200">
                <a:solidFill>
                  <a:srgbClr val="000000"/>
                </a:solidFill>
                <a:latin typeface="+mn-lt"/>
                <a:ea typeface="+mn-ea"/>
                <a:cs typeface="+mn-cs"/>
              </a:defRPr>
            </a:lvl2pPr>
            <a:lvl3pPr marL="9144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3pPr>
            <a:lvl4pPr marL="13716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4pPr>
            <a:lvl5pPr marL="18288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b="1" dirty="0">
                <a:solidFill>
                  <a:schemeClr val="accent3"/>
                </a:solidFill>
              </a:rPr>
              <a:t>Part 3: Refine slide design</a:t>
            </a:r>
          </a:p>
        </p:txBody>
      </p:sp>
      <p:sp>
        <p:nvSpPr>
          <p:cNvPr id="3" name="Title 2">
            <a:extLst>
              <a:ext uri="{FF2B5EF4-FFF2-40B4-BE49-F238E27FC236}">
                <a16:creationId xmlns:a16="http://schemas.microsoft.com/office/drawing/2014/main" id="{AE1FB53A-DDF9-AF4F-A99F-AF86AC9454B0}"/>
              </a:ext>
            </a:extLst>
          </p:cNvPr>
          <p:cNvSpPr txBox="1">
            <a:spLocks/>
          </p:cNvSpPr>
          <p:nvPr/>
        </p:nvSpPr>
        <p:spPr>
          <a:xfrm>
            <a:off x="457200" y="294719"/>
            <a:ext cx="7918663" cy="413942"/>
          </a:xfrm>
          <a:prstGeom prst="rect">
            <a:avLst/>
          </a:prstGeom>
        </p:spPr>
        <p:txBody>
          <a:bodyPr/>
          <a:lstStyle>
            <a:lvl1pPr algn="l" defTabSz="685800" rtl="0" eaLnBrk="1" latinLnBrk="0" hangingPunct="1">
              <a:lnSpc>
                <a:spcPct val="90000"/>
              </a:lnSpc>
              <a:spcBef>
                <a:spcPct val="0"/>
              </a:spcBef>
              <a:buNone/>
              <a:defRPr sz="2600" b="0" kern="1200" baseline="0">
                <a:solidFill>
                  <a:schemeClr val="tx2"/>
                </a:solidFill>
                <a:latin typeface="+mj-lt"/>
                <a:ea typeface="+mj-ea"/>
                <a:cs typeface="+mj-cs"/>
              </a:defRPr>
            </a:lvl1pPr>
          </a:lstStyle>
          <a:p>
            <a:r>
              <a:rPr lang="en-US"/>
              <a:t>How to convert your slide deck</a:t>
            </a:r>
          </a:p>
        </p:txBody>
      </p:sp>
      <p:sp>
        <p:nvSpPr>
          <p:cNvPr id="6" name="Content Placeholder 5">
            <a:extLst>
              <a:ext uri="{FF2B5EF4-FFF2-40B4-BE49-F238E27FC236}">
                <a16:creationId xmlns:a16="http://schemas.microsoft.com/office/drawing/2014/main" id="{0EFDD90A-BB0D-A7B5-4BF2-CB2F8F39B898}"/>
              </a:ext>
            </a:extLst>
          </p:cNvPr>
          <p:cNvSpPr txBox="1">
            <a:spLocks/>
          </p:cNvSpPr>
          <p:nvPr/>
        </p:nvSpPr>
        <p:spPr>
          <a:xfrm>
            <a:off x="457199" y="1229422"/>
            <a:ext cx="5372101" cy="1577486"/>
          </a:xfrm>
          <a:prstGeom prst="rect">
            <a:avLst/>
          </a:prstGeom>
        </p:spPr>
        <p:txBody>
          <a:bodyPr vert="horz" lIns="91440" tIns="45720" rIns="91440" bIns="45720" rtlCol="0">
            <a:noAutofit/>
          </a:bodyPr>
          <a:lstStyle>
            <a:lvl1pPr marL="118872"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1pPr>
            <a:lvl2pPr marL="457200" indent="-118872" algn="l" defTabSz="685800" rtl="0" eaLnBrk="1" latinLnBrk="0" hangingPunct="1">
              <a:lnSpc>
                <a:spcPct val="100000"/>
              </a:lnSpc>
              <a:spcBef>
                <a:spcPts val="0"/>
              </a:spcBef>
              <a:spcAft>
                <a:spcPts val="1000"/>
              </a:spcAft>
              <a:buFont typeface="Arial" panose="020B0604020202020204" pitchFamily="34" charset="0"/>
              <a:buChar char="•"/>
              <a:tabLst/>
              <a:defRPr sz="1400" kern="1200">
                <a:solidFill>
                  <a:srgbClr val="000000"/>
                </a:solidFill>
                <a:latin typeface="+mn-lt"/>
                <a:ea typeface="+mn-ea"/>
                <a:cs typeface="+mn-cs"/>
              </a:defRPr>
            </a:lvl2pPr>
            <a:lvl3pPr marL="9144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3pPr>
            <a:lvl4pPr marL="13716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4pPr>
            <a:lvl5pPr marL="18288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8600" indent="-228600">
              <a:buFont typeface="+mj-lt"/>
              <a:buAutoNum type="arabicPeriod"/>
            </a:pPr>
            <a:r>
              <a:rPr lang="en-US" sz="1000" dirty="0"/>
              <a:t>Check all copy to ensure it is in Aptos/Aptos Black. It may be helpful to use the </a:t>
            </a:r>
            <a:br>
              <a:rPr lang="en-US" sz="1000" dirty="0"/>
            </a:br>
            <a:r>
              <a:rPr lang="en-US" sz="1000" dirty="0"/>
              <a:t>“Replace Fonts” feature in the Home menu to replace incorrect fonts.</a:t>
            </a:r>
          </a:p>
          <a:p>
            <a:pPr marL="228600" indent="-228600">
              <a:buFont typeface="+mj-lt"/>
              <a:buAutoNum type="arabicPeriod"/>
            </a:pPr>
            <a:r>
              <a:rPr lang="en-US" sz="1000" dirty="0"/>
              <a:t>It’s best practice to compare your new slides to the old ones to ensure all notes, </a:t>
            </a:r>
            <a:br>
              <a:rPr lang="en-US" sz="1000" dirty="0"/>
            </a:br>
            <a:r>
              <a:rPr lang="en-US" sz="1000" dirty="0"/>
              <a:t>copy, comments, and graphics transferred over.</a:t>
            </a:r>
          </a:p>
          <a:p>
            <a:pPr marL="228600" indent="-228600">
              <a:buFont typeface="+mj-lt"/>
              <a:buAutoNum type="arabicPeriod"/>
            </a:pPr>
            <a:r>
              <a:rPr lang="en-US" sz="1000" dirty="0"/>
              <a:t>Review charts and graphs for readability and style. </a:t>
            </a:r>
            <a:r>
              <a:rPr lang="en-US" sz="1000" b="1" dirty="0"/>
              <a:t>This may require manual adjustment of text, numbers, and colors depending on formatting of original chart.</a:t>
            </a:r>
          </a:p>
        </p:txBody>
      </p:sp>
      <p:sp>
        <p:nvSpPr>
          <p:cNvPr id="11" name="Text Placeholder 1">
            <a:extLst>
              <a:ext uri="{FF2B5EF4-FFF2-40B4-BE49-F238E27FC236}">
                <a16:creationId xmlns:a16="http://schemas.microsoft.com/office/drawing/2014/main" id="{5FE22AD0-36B4-F7AE-16C0-7F674C0546FA}"/>
              </a:ext>
            </a:extLst>
          </p:cNvPr>
          <p:cNvSpPr txBox="1">
            <a:spLocks/>
          </p:cNvSpPr>
          <p:nvPr/>
        </p:nvSpPr>
        <p:spPr>
          <a:xfrm>
            <a:off x="849412" y="2822777"/>
            <a:ext cx="7918663" cy="413942"/>
          </a:xfrm>
          <a:prstGeom prst="rect">
            <a:avLst/>
          </a:prstGeom>
        </p:spPr>
        <p:txBody>
          <a:bodyPr/>
          <a:lstStyle>
            <a:lvl1pPr marL="118872"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1pPr>
            <a:lvl2pPr marL="457200" indent="-118872" algn="l" defTabSz="685800" rtl="0" eaLnBrk="1" latinLnBrk="0" hangingPunct="1">
              <a:lnSpc>
                <a:spcPct val="100000"/>
              </a:lnSpc>
              <a:spcBef>
                <a:spcPts val="0"/>
              </a:spcBef>
              <a:spcAft>
                <a:spcPts val="1000"/>
              </a:spcAft>
              <a:buFont typeface="Arial" panose="020B0604020202020204" pitchFamily="34" charset="0"/>
              <a:buChar char="•"/>
              <a:tabLst/>
              <a:defRPr sz="1400" kern="1200">
                <a:solidFill>
                  <a:srgbClr val="000000"/>
                </a:solidFill>
                <a:latin typeface="+mn-lt"/>
                <a:ea typeface="+mn-ea"/>
                <a:cs typeface="+mn-cs"/>
              </a:defRPr>
            </a:lvl2pPr>
            <a:lvl3pPr marL="9144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3pPr>
            <a:lvl4pPr marL="13716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4pPr>
            <a:lvl5pPr marL="18288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b="1" dirty="0">
                <a:solidFill>
                  <a:schemeClr val="accent3"/>
                </a:solidFill>
              </a:rPr>
              <a:t>Don’t have an existing slide deck? Starting from scratch?</a:t>
            </a:r>
          </a:p>
        </p:txBody>
      </p:sp>
      <p:sp>
        <p:nvSpPr>
          <p:cNvPr id="12" name="Content Placeholder 5">
            <a:extLst>
              <a:ext uri="{FF2B5EF4-FFF2-40B4-BE49-F238E27FC236}">
                <a16:creationId xmlns:a16="http://schemas.microsoft.com/office/drawing/2014/main" id="{72D82161-E61B-157B-4B7D-B633C28326B2}"/>
              </a:ext>
            </a:extLst>
          </p:cNvPr>
          <p:cNvSpPr txBox="1">
            <a:spLocks/>
          </p:cNvSpPr>
          <p:nvPr/>
        </p:nvSpPr>
        <p:spPr>
          <a:xfrm>
            <a:off x="854984" y="3124629"/>
            <a:ext cx="5372101" cy="1577486"/>
          </a:xfrm>
          <a:prstGeom prst="rect">
            <a:avLst/>
          </a:prstGeom>
        </p:spPr>
        <p:txBody>
          <a:bodyPr vert="horz" lIns="91440" tIns="45720" rIns="91440" bIns="45720" rtlCol="0">
            <a:noAutofit/>
          </a:bodyPr>
          <a:lstStyle>
            <a:lvl1pPr marL="118872"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1pPr>
            <a:lvl2pPr marL="457200" indent="-118872" algn="l" defTabSz="685800" rtl="0" eaLnBrk="1" latinLnBrk="0" hangingPunct="1">
              <a:lnSpc>
                <a:spcPct val="100000"/>
              </a:lnSpc>
              <a:spcBef>
                <a:spcPts val="0"/>
              </a:spcBef>
              <a:spcAft>
                <a:spcPts val="1000"/>
              </a:spcAft>
              <a:buFont typeface="Arial" panose="020B0604020202020204" pitchFamily="34" charset="0"/>
              <a:buChar char="•"/>
              <a:tabLst/>
              <a:defRPr sz="1400" kern="1200">
                <a:solidFill>
                  <a:srgbClr val="000000"/>
                </a:solidFill>
                <a:latin typeface="+mn-lt"/>
                <a:ea typeface="+mn-ea"/>
                <a:cs typeface="+mn-cs"/>
              </a:defRPr>
            </a:lvl2pPr>
            <a:lvl3pPr marL="9144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3pPr>
            <a:lvl4pPr marL="13716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4pPr>
            <a:lvl5pPr marL="18288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050" dirty="0">
                <a:solidFill>
                  <a:schemeClr val="tx1"/>
                </a:solidFill>
              </a:rPr>
              <a:t>You can skip this process! Simply begin building your presentation within </a:t>
            </a:r>
            <a:br>
              <a:rPr lang="en-US" sz="1050" dirty="0">
                <a:solidFill>
                  <a:schemeClr val="tx1"/>
                </a:solidFill>
              </a:rPr>
            </a:br>
            <a:r>
              <a:rPr lang="en-US" sz="1050" dirty="0">
                <a:solidFill>
                  <a:schemeClr val="tx1"/>
                </a:solidFill>
              </a:rPr>
              <a:t>this template using the assigned layouts, colors, and fonts. </a:t>
            </a:r>
          </a:p>
          <a:p>
            <a:pPr marL="0" indent="0">
              <a:buNone/>
            </a:pPr>
            <a:r>
              <a:rPr lang="en-US" b="1" dirty="0">
                <a:solidFill>
                  <a:schemeClr val="tx1"/>
                </a:solidFill>
              </a:rPr>
              <a:t>To access all layouts:</a:t>
            </a:r>
            <a:br>
              <a:rPr lang="en-US" b="1" dirty="0">
                <a:solidFill>
                  <a:schemeClr val="tx1"/>
                </a:solidFill>
              </a:rPr>
            </a:br>
            <a:r>
              <a:rPr lang="en-US" b="1" dirty="0">
                <a:solidFill>
                  <a:schemeClr val="tx1"/>
                </a:solidFill>
              </a:rPr>
              <a:t>Home  &gt;  New Slide  &gt;  Select one of the RNLNC 2024 layouts.</a:t>
            </a:r>
          </a:p>
        </p:txBody>
      </p:sp>
      <p:grpSp>
        <p:nvGrpSpPr>
          <p:cNvPr id="17" name="Group 16">
            <a:extLst>
              <a:ext uri="{FF2B5EF4-FFF2-40B4-BE49-F238E27FC236}">
                <a16:creationId xmlns:a16="http://schemas.microsoft.com/office/drawing/2014/main" id="{FE3F1561-17B2-5006-9D68-32E6AA4A8E7E}"/>
              </a:ext>
            </a:extLst>
          </p:cNvPr>
          <p:cNvGrpSpPr/>
          <p:nvPr/>
        </p:nvGrpSpPr>
        <p:grpSpPr>
          <a:xfrm>
            <a:off x="6013433" y="1135983"/>
            <a:ext cx="2648936" cy="3256716"/>
            <a:chOff x="6139047" y="2005022"/>
            <a:chExt cx="2084482" cy="2562752"/>
          </a:xfrm>
        </p:grpSpPr>
        <p:pic>
          <p:nvPicPr>
            <p:cNvPr id="14" name="Picture 13">
              <a:extLst>
                <a:ext uri="{FF2B5EF4-FFF2-40B4-BE49-F238E27FC236}">
                  <a16:creationId xmlns:a16="http://schemas.microsoft.com/office/drawing/2014/main" id="{E534FBB7-D0C4-7FEA-B62A-E844DC529658}"/>
                </a:ext>
              </a:extLst>
            </p:cNvPr>
            <p:cNvPicPr>
              <a:picLocks noChangeAspect="1"/>
            </p:cNvPicPr>
            <p:nvPr/>
          </p:nvPicPr>
          <p:blipFill>
            <a:blip r:embed="rId2"/>
            <a:stretch>
              <a:fillRect/>
            </a:stretch>
          </p:blipFill>
          <p:spPr>
            <a:xfrm>
              <a:off x="6216150" y="2034003"/>
              <a:ext cx="2007379" cy="2533771"/>
            </a:xfrm>
            <a:prstGeom prst="rect">
              <a:avLst/>
            </a:prstGeom>
            <a:ln w="6350">
              <a:solidFill>
                <a:schemeClr val="tx1"/>
              </a:solidFill>
            </a:ln>
          </p:spPr>
        </p:pic>
        <p:sp>
          <p:nvSpPr>
            <p:cNvPr id="16" name="Freeform: Shape 15">
              <a:extLst>
                <a:ext uri="{FF2B5EF4-FFF2-40B4-BE49-F238E27FC236}">
                  <a16:creationId xmlns:a16="http://schemas.microsoft.com/office/drawing/2014/main" id="{3625717E-6ED3-A531-A5CC-335EC0ABC98F}"/>
                </a:ext>
              </a:extLst>
            </p:cNvPr>
            <p:cNvSpPr/>
            <p:nvPr/>
          </p:nvSpPr>
          <p:spPr>
            <a:xfrm rot="21302850" flipH="1">
              <a:off x="6139047" y="2005022"/>
              <a:ext cx="421376" cy="549565"/>
            </a:xfrm>
            <a:custGeom>
              <a:avLst/>
              <a:gdLst>
                <a:gd name="connsiteX0" fmla="*/ 719383 w 1418667"/>
                <a:gd name="connsiteY0" fmla="*/ 83109 h 484729"/>
                <a:gd name="connsiteX1" fmla="*/ 125023 w 1418667"/>
                <a:gd name="connsiteY1" fmla="*/ 202172 h 484729"/>
                <a:gd name="connsiteX2" fmla="*/ 531 w 1418667"/>
                <a:gd name="connsiteY2" fmla="*/ 319901 h 484729"/>
                <a:gd name="connsiteX3" fmla="*/ 148359 w 1418667"/>
                <a:gd name="connsiteY3" fmla="*/ 450107 h 484729"/>
                <a:gd name="connsiteX4" fmla="*/ 510976 w 1418667"/>
                <a:gd name="connsiteY4" fmla="*/ 484683 h 484729"/>
                <a:gd name="connsiteX5" fmla="*/ 972843 w 1418667"/>
                <a:gd name="connsiteY5" fmla="*/ 440487 h 484729"/>
                <a:gd name="connsiteX6" fmla="*/ 1360225 w 1418667"/>
                <a:gd name="connsiteY6" fmla="*/ 299422 h 484729"/>
                <a:gd name="connsiteX7" fmla="*/ 1360701 w 1418667"/>
                <a:gd name="connsiteY7" fmla="*/ 106541 h 484729"/>
                <a:gd name="connsiteX8" fmla="*/ 975034 w 1418667"/>
                <a:gd name="connsiteY8" fmla="*/ 2718 h 484729"/>
                <a:gd name="connsiteX9" fmla="*/ 728146 w 1418667"/>
                <a:gd name="connsiteY9" fmla="*/ 7862 h 484729"/>
                <a:gd name="connsiteX10" fmla="*/ 503737 w 1418667"/>
                <a:gd name="connsiteY10" fmla="*/ 48629 h 484729"/>
                <a:gd name="connsiteX11" fmla="*/ 509833 w 1418667"/>
                <a:gd name="connsiteY11" fmla="*/ 71108 h 484729"/>
                <a:gd name="connsiteX12" fmla="*/ 685759 w 1418667"/>
                <a:gd name="connsiteY12" fmla="*/ 53963 h 484729"/>
                <a:gd name="connsiteX13" fmla="*/ 864449 w 1418667"/>
                <a:gd name="connsiteY13" fmla="*/ 43485 h 484729"/>
                <a:gd name="connsiteX14" fmla="*/ 1227351 w 1418667"/>
                <a:gd name="connsiteY14" fmla="*/ 94158 h 484729"/>
                <a:gd name="connsiteX15" fmla="*/ 1342698 w 1418667"/>
                <a:gd name="connsiteY15" fmla="*/ 265322 h 484729"/>
                <a:gd name="connsiteX16" fmla="*/ 1009419 w 1418667"/>
                <a:gd name="connsiteY16" fmla="*/ 400768 h 484729"/>
                <a:gd name="connsiteX17" fmla="*/ 284471 w 1418667"/>
                <a:gd name="connsiteY17" fmla="*/ 456394 h 484729"/>
                <a:gd name="connsiteX18" fmla="*/ 121213 w 1418667"/>
                <a:gd name="connsiteY18" fmla="*/ 421342 h 484729"/>
                <a:gd name="connsiteX19" fmla="*/ 16342 w 1418667"/>
                <a:gd name="connsiteY19" fmla="*/ 337903 h 484729"/>
                <a:gd name="connsiteX20" fmla="*/ 135405 w 1418667"/>
                <a:gd name="connsiteY20" fmla="*/ 210649 h 484729"/>
                <a:gd name="connsiteX21" fmla="*/ 719383 w 1418667"/>
                <a:gd name="connsiteY21" fmla="*/ 85776 h 484729"/>
                <a:gd name="connsiteX22" fmla="*/ 719383 w 1418667"/>
                <a:gd name="connsiteY22" fmla="*/ 83109 h 484729"/>
                <a:gd name="connsiteX23" fmla="*/ 719383 w 1418667"/>
                <a:gd name="connsiteY23" fmla="*/ 83109 h 48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18667" h="484729">
                  <a:moveTo>
                    <a:pt x="719383" y="83109"/>
                  </a:moveTo>
                  <a:cubicBezTo>
                    <a:pt x="516976" y="72822"/>
                    <a:pt x="306855" y="109684"/>
                    <a:pt x="125023" y="202172"/>
                  </a:cubicBezTo>
                  <a:cubicBezTo>
                    <a:pt x="79684" y="225222"/>
                    <a:pt x="7675" y="262370"/>
                    <a:pt x="531" y="319901"/>
                  </a:cubicBezTo>
                  <a:cubicBezTo>
                    <a:pt x="-8327" y="391529"/>
                    <a:pt x="95876" y="433058"/>
                    <a:pt x="148359" y="450107"/>
                  </a:cubicBezTo>
                  <a:cubicBezTo>
                    <a:pt x="263897" y="487541"/>
                    <a:pt x="390961" y="483921"/>
                    <a:pt x="510976" y="484683"/>
                  </a:cubicBezTo>
                  <a:cubicBezTo>
                    <a:pt x="665947" y="485731"/>
                    <a:pt x="820729" y="469062"/>
                    <a:pt x="972843" y="440487"/>
                  </a:cubicBezTo>
                  <a:cubicBezTo>
                    <a:pt x="1103717" y="415817"/>
                    <a:pt x="1252211" y="382194"/>
                    <a:pt x="1360225" y="299422"/>
                  </a:cubicBezTo>
                  <a:cubicBezTo>
                    <a:pt x="1435472" y="241796"/>
                    <a:pt x="1440616" y="160928"/>
                    <a:pt x="1360701" y="106541"/>
                  </a:cubicBezTo>
                  <a:cubicBezTo>
                    <a:pt x="1253164" y="33293"/>
                    <a:pt x="1101716" y="10719"/>
                    <a:pt x="975034" y="2718"/>
                  </a:cubicBezTo>
                  <a:cubicBezTo>
                    <a:pt x="892738" y="-2521"/>
                    <a:pt x="810156" y="146"/>
                    <a:pt x="728146" y="7862"/>
                  </a:cubicBezTo>
                  <a:cubicBezTo>
                    <a:pt x="654232" y="14815"/>
                    <a:pt x="571841" y="18053"/>
                    <a:pt x="503737" y="48629"/>
                  </a:cubicBezTo>
                  <a:cubicBezTo>
                    <a:pt x="491830" y="53963"/>
                    <a:pt x="499165" y="70346"/>
                    <a:pt x="509833" y="71108"/>
                  </a:cubicBezTo>
                  <a:cubicBezTo>
                    <a:pt x="568411" y="75394"/>
                    <a:pt x="627371" y="60059"/>
                    <a:pt x="685759" y="53963"/>
                  </a:cubicBezTo>
                  <a:cubicBezTo>
                    <a:pt x="744148" y="47867"/>
                    <a:pt x="804822" y="43866"/>
                    <a:pt x="864449" y="43485"/>
                  </a:cubicBezTo>
                  <a:cubicBezTo>
                    <a:pt x="986845" y="42818"/>
                    <a:pt x="1110479" y="56915"/>
                    <a:pt x="1227351" y="94158"/>
                  </a:cubicBezTo>
                  <a:cubicBezTo>
                    <a:pt x="1302027" y="117875"/>
                    <a:pt x="1449474" y="174359"/>
                    <a:pt x="1342698" y="265322"/>
                  </a:cubicBezTo>
                  <a:cubicBezTo>
                    <a:pt x="1253545" y="341237"/>
                    <a:pt x="1121433" y="376003"/>
                    <a:pt x="1009419" y="400768"/>
                  </a:cubicBezTo>
                  <a:cubicBezTo>
                    <a:pt x="773770" y="452965"/>
                    <a:pt x="525644" y="476968"/>
                    <a:pt x="284471" y="456394"/>
                  </a:cubicBezTo>
                  <a:cubicBezTo>
                    <a:pt x="228940" y="451631"/>
                    <a:pt x="173219" y="442202"/>
                    <a:pt x="121213" y="421342"/>
                  </a:cubicBezTo>
                  <a:cubicBezTo>
                    <a:pt x="85399" y="406959"/>
                    <a:pt x="26058" y="380765"/>
                    <a:pt x="16342" y="337903"/>
                  </a:cubicBezTo>
                  <a:cubicBezTo>
                    <a:pt x="2722" y="277991"/>
                    <a:pt x="93685" y="232366"/>
                    <a:pt x="135405" y="210649"/>
                  </a:cubicBezTo>
                  <a:cubicBezTo>
                    <a:pt x="313808" y="117875"/>
                    <a:pt x="519739" y="78823"/>
                    <a:pt x="719383" y="85776"/>
                  </a:cubicBezTo>
                  <a:cubicBezTo>
                    <a:pt x="721097" y="85776"/>
                    <a:pt x="721097" y="83204"/>
                    <a:pt x="719383" y="83109"/>
                  </a:cubicBezTo>
                  <a:lnTo>
                    <a:pt x="719383" y="83109"/>
                  </a:lnTo>
                  <a:close/>
                </a:path>
              </a:pathLst>
            </a:custGeom>
            <a:solidFill>
              <a:schemeClr val="accent2"/>
            </a:solidFill>
            <a:ln w="0" cap="flat">
              <a:noFill/>
              <a:prstDash val="solid"/>
              <a:miter/>
            </a:ln>
          </p:spPr>
          <p:txBody>
            <a:bodyPr rtlCol="0" anchor="ctr"/>
            <a:lstStyle/>
            <a:p>
              <a:endParaRPr lang="en-US"/>
            </a:p>
          </p:txBody>
        </p:sp>
      </p:grpSp>
      <p:grpSp>
        <p:nvGrpSpPr>
          <p:cNvPr id="18" name="Group 17">
            <a:extLst>
              <a:ext uri="{FF2B5EF4-FFF2-40B4-BE49-F238E27FC236}">
                <a16:creationId xmlns:a16="http://schemas.microsoft.com/office/drawing/2014/main" id="{F49FFFE9-43CD-F34C-C451-93B3694ED5C3}"/>
              </a:ext>
            </a:extLst>
          </p:cNvPr>
          <p:cNvGrpSpPr/>
          <p:nvPr/>
        </p:nvGrpSpPr>
        <p:grpSpPr>
          <a:xfrm>
            <a:off x="472200" y="2677354"/>
            <a:ext cx="365346" cy="361722"/>
            <a:chOff x="2271516" y="3914605"/>
            <a:chExt cx="596996" cy="591075"/>
          </a:xfrm>
        </p:grpSpPr>
        <p:grpSp>
          <p:nvGrpSpPr>
            <p:cNvPr id="19" name="Graphic 6348">
              <a:extLst>
                <a:ext uri="{FF2B5EF4-FFF2-40B4-BE49-F238E27FC236}">
                  <a16:creationId xmlns:a16="http://schemas.microsoft.com/office/drawing/2014/main" id="{67C7BB07-2CAE-A801-27BF-6E2F436E24B8}"/>
                </a:ext>
              </a:extLst>
            </p:cNvPr>
            <p:cNvGrpSpPr/>
            <p:nvPr/>
          </p:nvGrpSpPr>
          <p:grpSpPr>
            <a:xfrm>
              <a:off x="2271516" y="3914605"/>
              <a:ext cx="596996" cy="591075"/>
              <a:chOff x="2271516" y="3914605"/>
              <a:chExt cx="596996" cy="591075"/>
            </a:xfrm>
          </p:grpSpPr>
          <p:sp>
            <p:nvSpPr>
              <p:cNvPr id="21" name="Freeform: Shape 20">
                <a:extLst>
                  <a:ext uri="{FF2B5EF4-FFF2-40B4-BE49-F238E27FC236}">
                    <a16:creationId xmlns:a16="http://schemas.microsoft.com/office/drawing/2014/main" id="{8C8C4B02-6029-A3FB-A011-199B77F7A63F}"/>
                  </a:ext>
                </a:extLst>
              </p:cNvPr>
              <p:cNvSpPr/>
              <p:nvPr/>
            </p:nvSpPr>
            <p:spPr>
              <a:xfrm>
                <a:off x="2286927" y="3929890"/>
                <a:ext cx="566090" cy="560547"/>
              </a:xfrm>
              <a:custGeom>
                <a:avLst/>
                <a:gdLst>
                  <a:gd name="connsiteX0" fmla="*/ 283066 w 566090"/>
                  <a:gd name="connsiteY0" fmla="*/ 0 h 560547"/>
                  <a:gd name="connsiteX1" fmla="*/ 566090 w 566090"/>
                  <a:gd name="connsiteY1" fmla="*/ 280253 h 560547"/>
                  <a:gd name="connsiteX2" fmla="*/ 504531 w 566090"/>
                  <a:gd name="connsiteY2" fmla="*/ 454644 h 560547"/>
                  <a:gd name="connsiteX3" fmla="*/ 521159 w 566090"/>
                  <a:gd name="connsiteY3" fmla="*/ 516036 h 560547"/>
                  <a:gd name="connsiteX4" fmla="*/ 459137 w 566090"/>
                  <a:gd name="connsiteY4" fmla="*/ 499617 h 560547"/>
                  <a:gd name="connsiteX5" fmla="*/ 283024 w 566090"/>
                  <a:gd name="connsiteY5" fmla="*/ 560548 h 560547"/>
                  <a:gd name="connsiteX6" fmla="*/ 0 w 566090"/>
                  <a:gd name="connsiteY6" fmla="*/ 280295 h 560547"/>
                  <a:gd name="connsiteX7" fmla="*/ 283024 w 566090"/>
                  <a:gd name="connsiteY7" fmla="*/ 42 h 560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6090" h="560547">
                    <a:moveTo>
                      <a:pt x="283066" y="0"/>
                    </a:moveTo>
                    <a:cubicBezTo>
                      <a:pt x="439401" y="0"/>
                      <a:pt x="566090" y="125471"/>
                      <a:pt x="566090" y="280253"/>
                    </a:cubicBezTo>
                    <a:cubicBezTo>
                      <a:pt x="566090" y="346180"/>
                      <a:pt x="543037" y="406774"/>
                      <a:pt x="504531" y="454644"/>
                    </a:cubicBezTo>
                    <a:lnTo>
                      <a:pt x="521159" y="516036"/>
                    </a:lnTo>
                    <a:lnTo>
                      <a:pt x="459137" y="499617"/>
                    </a:lnTo>
                    <a:cubicBezTo>
                      <a:pt x="410805" y="537704"/>
                      <a:pt x="349623" y="560548"/>
                      <a:pt x="283024" y="560548"/>
                    </a:cubicBezTo>
                    <a:cubicBezTo>
                      <a:pt x="126731" y="560548"/>
                      <a:pt x="0" y="435076"/>
                      <a:pt x="0" y="280295"/>
                    </a:cubicBezTo>
                    <a:cubicBezTo>
                      <a:pt x="0" y="125513"/>
                      <a:pt x="126731" y="42"/>
                      <a:pt x="283024" y="42"/>
                    </a:cubicBezTo>
                  </a:path>
                </a:pathLst>
              </a:custGeom>
              <a:solidFill>
                <a:srgbClr val="FFFFFF"/>
              </a:solidFill>
              <a:ln w="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09B38B64-F3B1-3330-CBE3-A5EEA46D1AF9}"/>
                  </a:ext>
                </a:extLst>
              </p:cNvPr>
              <p:cNvSpPr/>
              <p:nvPr/>
            </p:nvSpPr>
            <p:spPr>
              <a:xfrm>
                <a:off x="2271516" y="3914605"/>
                <a:ext cx="596996" cy="591075"/>
              </a:xfrm>
              <a:custGeom>
                <a:avLst/>
                <a:gdLst>
                  <a:gd name="connsiteX0" fmla="*/ 514735 w 596996"/>
                  <a:gd name="connsiteY0" fmla="*/ 509654 h 591075"/>
                  <a:gd name="connsiteX1" fmla="*/ 503019 w 596996"/>
                  <a:gd name="connsiteY1" fmla="*/ 466402 h 591075"/>
                  <a:gd name="connsiteX2" fmla="*/ 507890 w 596996"/>
                  <a:gd name="connsiteY2" fmla="*/ 460355 h 591075"/>
                  <a:gd name="connsiteX3" fmla="*/ 566091 w 596996"/>
                  <a:gd name="connsiteY3" fmla="*/ 295496 h 591075"/>
                  <a:gd name="connsiteX4" fmla="*/ 298519 w 596996"/>
                  <a:gd name="connsiteY4" fmla="*/ 30570 h 591075"/>
                  <a:gd name="connsiteX5" fmla="*/ 30948 w 596996"/>
                  <a:gd name="connsiteY5" fmla="*/ 295496 h 591075"/>
                  <a:gd name="connsiteX6" fmla="*/ 298519 w 596996"/>
                  <a:gd name="connsiteY6" fmla="*/ 560422 h 591075"/>
                  <a:gd name="connsiteX7" fmla="*/ 465016 w 596996"/>
                  <a:gd name="connsiteY7" fmla="*/ 502851 h 591075"/>
                  <a:gd name="connsiteX8" fmla="*/ 471105 w 596996"/>
                  <a:gd name="connsiteY8" fmla="*/ 498064 h 591075"/>
                  <a:gd name="connsiteX9" fmla="*/ 514777 w 596996"/>
                  <a:gd name="connsiteY9" fmla="*/ 509654 h 591075"/>
                  <a:gd name="connsiteX10" fmla="*/ 298477 w 596996"/>
                  <a:gd name="connsiteY10" fmla="*/ 591076 h 591075"/>
                  <a:gd name="connsiteX11" fmla="*/ 0 w 596996"/>
                  <a:gd name="connsiteY11" fmla="*/ 295538 h 591075"/>
                  <a:gd name="connsiteX12" fmla="*/ 298477 w 596996"/>
                  <a:gd name="connsiteY12" fmla="*/ 0 h 591075"/>
                  <a:gd name="connsiteX13" fmla="*/ 596997 w 596996"/>
                  <a:gd name="connsiteY13" fmla="*/ 295538 h 591075"/>
                  <a:gd name="connsiteX14" fmla="*/ 536906 w 596996"/>
                  <a:gd name="connsiteY14" fmla="*/ 473289 h 591075"/>
                  <a:gd name="connsiteX15" fmla="*/ 558448 w 596996"/>
                  <a:gd name="connsiteY15" fmla="*/ 552947 h 591075"/>
                  <a:gd name="connsiteX16" fmla="*/ 477992 w 596996"/>
                  <a:gd name="connsiteY16" fmla="*/ 531615 h 591075"/>
                  <a:gd name="connsiteX17" fmla="*/ 298477 w 596996"/>
                  <a:gd name="connsiteY17" fmla="*/ 591076 h 59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6996" h="591075">
                    <a:moveTo>
                      <a:pt x="514735" y="509654"/>
                    </a:moveTo>
                    <a:lnTo>
                      <a:pt x="503019" y="466402"/>
                    </a:lnTo>
                    <a:lnTo>
                      <a:pt x="507890" y="460355"/>
                    </a:lnTo>
                    <a:cubicBezTo>
                      <a:pt x="545976" y="412989"/>
                      <a:pt x="566091" y="356006"/>
                      <a:pt x="566091" y="295496"/>
                    </a:cubicBezTo>
                    <a:cubicBezTo>
                      <a:pt x="566091" y="149407"/>
                      <a:pt x="446036" y="30570"/>
                      <a:pt x="298519" y="30570"/>
                    </a:cubicBezTo>
                    <a:cubicBezTo>
                      <a:pt x="150960" y="30570"/>
                      <a:pt x="30948" y="149407"/>
                      <a:pt x="30948" y="295496"/>
                    </a:cubicBezTo>
                    <a:cubicBezTo>
                      <a:pt x="30948" y="441585"/>
                      <a:pt x="151002" y="560422"/>
                      <a:pt x="298519" y="560422"/>
                    </a:cubicBezTo>
                    <a:cubicBezTo>
                      <a:pt x="359617" y="560422"/>
                      <a:pt x="417188" y="540518"/>
                      <a:pt x="465016" y="502851"/>
                    </a:cubicBezTo>
                    <a:lnTo>
                      <a:pt x="471105" y="498064"/>
                    </a:lnTo>
                    <a:lnTo>
                      <a:pt x="514777" y="509654"/>
                    </a:lnTo>
                    <a:close/>
                    <a:moveTo>
                      <a:pt x="298477" y="591076"/>
                    </a:moveTo>
                    <a:cubicBezTo>
                      <a:pt x="133912" y="591076"/>
                      <a:pt x="0" y="458508"/>
                      <a:pt x="0" y="295538"/>
                    </a:cubicBezTo>
                    <a:cubicBezTo>
                      <a:pt x="0" y="132568"/>
                      <a:pt x="133912" y="0"/>
                      <a:pt x="298477" y="0"/>
                    </a:cubicBezTo>
                    <a:cubicBezTo>
                      <a:pt x="463043" y="0"/>
                      <a:pt x="596997" y="132568"/>
                      <a:pt x="596997" y="295538"/>
                    </a:cubicBezTo>
                    <a:cubicBezTo>
                      <a:pt x="596997" y="360415"/>
                      <a:pt x="576252" y="421723"/>
                      <a:pt x="536906" y="473289"/>
                    </a:cubicBezTo>
                    <a:lnTo>
                      <a:pt x="558448" y="552947"/>
                    </a:lnTo>
                    <a:lnTo>
                      <a:pt x="477992" y="531615"/>
                    </a:lnTo>
                    <a:cubicBezTo>
                      <a:pt x="425922" y="570542"/>
                      <a:pt x="364026" y="591076"/>
                      <a:pt x="298477" y="591076"/>
                    </a:cubicBezTo>
                  </a:path>
                </a:pathLst>
              </a:custGeom>
              <a:solidFill>
                <a:srgbClr val="00A7E1"/>
              </a:solidFill>
              <a:ln w="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F06D827E-F23F-898F-919F-E5A9DD755EEE}"/>
                  </a:ext>
                </a:extLst>
              </p:cNvPr>
              <p:cNvSpPr/>
              <p:nvPr/>
            </p:nvSpPr>
            <p:spPr>
              <a:xfrm>
                <a:off x="2340887" y="3983261"/>
                <a:ext cx="458255" cy="453762"/>
              </a:xfrm>
              <a:custGeom>
                <a:avLst/>
                <a:gdLst>
                  <a:gd name="connsiteX0" fmla="*/ 229107 w 458255"/>
                  <a:gd name="connsiteY0" fmla="*/ 453763 h 453762"/>
                  <a:gd name="connsiteX1" fmla="*/ 458256 w 458255"/>
                  <a:gd name="connsiteY1" fmla="*/ 226881 h 453762"/>
                  <a:gd name="connsiteX2" fmla="*/ 229107 w 458255"/>
                  <a:gd name="connsiteY2" fmla="*/ 0 h 453762"/>
                  <a:gd name="connsiteX3" fmla="*/ 0 w 458255"/>
                  <a:gd name="connsiteY3" fmla="*/ 226881 h 453762"/>
                  <a:gd name="connsiteX4" fmla="*/ 229107 w 458255"/>
                  <a:gd name="connsiteY4" fmla="*/ 453763 h 45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255" h="453762">
                    <a:moveTo>
                      <a:pt x="229107" y="453763"/>
                    </a:moveTo>
                    <a:cubicBezTo>
                      <a:pt x="355460" y="453763"/>
                      <a:pt x="458256" y="352016"/>
                      <a:pt x="458256" y="226881"/>
                    </a:cubicBezTo>
                    <a:cubicBezTo>
                      <a:pt x="458256" y="101746"/>
                      <a:pt x="355460" y="0"/>
                      <a:pt x="229107" y="0"/>
                    </a:cubicBezTo>
                    <a:cubicBezTo>
                      <a:pt x="102796" y="0"/>
                      <a:pt x="0" y="101788"/>
                      <a:pt x="0" y="226881"/>
                    </a:cubicBezTo>
                    <a:cubicBezTo>
                      <a:pt x="0" y="351975"/>
                      <a:pt x="102796" y="453763"/>
                      <a:pt x="229107" y="453763"/>
                    </a:cubicBezTo>
                  </a:path>
                </a:pathLst>
              </a:custGeom>
              <a:solidFill>
                <a:srgbClr val="C1D52F"/>
              </a:solidFill>
              <a:ln w="0" cap="flat">
                <a:noFill/>
                <a:prstDash val="solid"/>
                <a:miter/>
              </a:ln>
            </p:spPr>
            <p:txBody>
              <a:bodyPr rtlCol="0" anchor="ctr"/>
              <a:lstStyle/>
              <a:p>
                <a:endParaRPr lang="en-US"/>
              </a:p>
            </p:txBody>
          </p:sp>
        </p:grpSp>
        <p:sp>
          <p:nvSpPr>
            <p:cNvPr id="20" name="Freeform: Shape 19">
              <a:extLst>
                <a:ext uri="{FF2B5EF4-FFF2-40B4-BE49-F238E27FC236}">
                  <a16:creationId xmlns:a16="http://schemas.microsoft.com/office/drawing/2014/main" id="{913F1D3B-F497-49B2-1233-9E2FBBA74025}"/>
                </a:ext>
              </a:extLst>
            </p:cNvPr>
            <p:cNvSpPr/>
            <p:nvPr/>
          </p:nvSpPr>
          <p:spPr>
            <a:xfrm>
              <a:off x="2513788" y="4056747"/>
              <a:ext cx="73925" cy="290036"/>
            </a:xfrm>
            <a:custGeom>
              <a:avLst/>
              <a:gdLst>
                <a:gd name="connsiteX0" fmla="*/ 59019 w 73925"/>
                <a:gd name="connsiteY0" fmla="*/ 249599 h 290036"/>
                <a:gd name="connsiteX1" fmla="*/ 51166 w 73925"/>
                <a:gd name="connsiteY1" fmla="*/ 251824 h 290036"/>
                <a:gd name="connsiteX2" fmla="*/ 32144 w 73925"/>
                <a:gd name="connsiteY2" fmla="*/ 260433 h 290036"/>
                <a:gd name="connsiteX3" fmla="*/ 30632 w 73925"/>
                <a:gd name="connsiteY3" fmla="*/ 260433 h 290036"/>
                <a:gd name="connsiteX4" fmla="*/ 30128 w 73925"/>
                <a:gd name="connsiteY4" fmla="*/ 260601 h 290036"/>
                <a:gd name="connsiteX5" fmla="*/ 30296 w 73925"/>
                <a:gd name="connsiteY5" fmla="*/ 253336 h 290036"/>
                <a:gd name="connsiteX6" fmla="*/ 53476 w 73925"/>
                <a:gd name="connsiteY6" fmla="*/ 138908 h 290036"/>
                <a:gd name="connsiteX7" fmla="*/ 58725 w 73925"/>
                <a:gd name="connsiteY7" fmla="*/ 113167 h 290036"/>
                <a:gd name="connsiteX8" fmla="*/ 52258 w 73925"/>
                <a:gd name="connsiteY8" fmla="*/ 87427 h 290036"/>
                <a:gd name="connsiteX9" fmla="*/ 27987 w 73925"/>
                <a:gd name="connsiteY9" fmla="*/ 76047 h 290036"/>
                <a:gd name="connsiteX10" fmla="*/ 15179 w 73925"/>
                <a:gd name="connsiteY10" fmla="*/ 76047 h 290036"/>
                <a:gd name="connsiteX11" fmla="*/ 272 w 73925"/>
                <a:gd name="connsiteY11" fmla="*/ 90786 h 290036"/>
                <a:gd name="connsiteX12" fmla="*/ 15179 w 73925"/>
                <a:gd name="connsiteY12" fmla="*/ 105567 h 290036"/>
                <a:gd name="connsiteX13" fmla="*/ 27987 w 73925"/>
                <a:gd name="connsiteY13" fmla="*/ 105567 h 290036"/>
                <a:gd name="connsiteX14" fmla="*/ 29205 w 73925"/>
                <a:gd name="connsiteY14" fmla="*/ 106155 h 290036"/>
                <a:gd name="connsiteX15" fmla="*/ 29498 w 73925"/>
                <a:gd name="connsiteY15" fmla="*/ 107331 h 290036"/>
                <a:gd name="connsiteX16" fmla="*/ 22024 w 73925"/>
                <a:gd name="connsiteY16" fmla="*/ 144074 h 290036"/>
                <a:gd name="connsiteX17" fmla="*/ 1070 w 73925"/>
                <a:gd name="connsiteY17" fmla="*/ 247709 h 290036"/>
                <a:gd name="connsiteX18" fmla="*/ 7075 w 73925"/>
                <a:gd name="connsiteY18" fmla="*/ 279329 h 290036"/>
                <a:gd name="connsiteX19" fmla="*/ 32144 w 73925"/>
                <a:gd name="connsiteY19" fmla="*/ 290037 h 290036"/>
                <a:gd name="connsiteX20" fmla="*/ 66871 w 73925"/>
                <a:gd name="connsiteY20" fmla="*/ 276977 h 290036"/>
                <a:gd name="connsiteX21" fmla="*/ 71658 w 73925"/>
                <a:gd name="connsiteY21" fmla="*/ 256653 h 290036"/>
                <a:gd name="connsiteX22" fmla="*/ 58977 w 73925"/>
                <a:gd name="connsiteY22" fmla="*/ 249683 h 290036"/>
                <a:gd name="connsiteX23" fmla="*/ 48059 w 73925"/>
                <a:gd name="connsiteY23" fmla="*/ 51230 h 290036"/>
                <a:gd name="connsiteX24" fmla="*/ 73926 w 73925"/>
                <a:gd name="connsiteY24" fmla="*/ 25615 h 290036"/>
                <a:gd name="connsiteX25" fmla="*/ 48059 w 73925"/>
                <a:gd name="connsiteY25" fmla="*/ 0 h 290036"/>
                <a:gd name="connsiteX26" fmla="*/ 22192 w 73925"/>
                <a:gd name="connsiteY26" fmla="*/ 25615 h 290036"/>
                <a:gd name="connsiteX27" fmla="*/ 48059 w 73925"/>
                <a:gd name="connsiteY27" fmla="*/ 51230 h 29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925" h="290036">
                  <a:moveTo>
                    <a:pt x="59019" y="249599"/>
                  </a:moveTo>
                  <a:cubicBezTo>
                    <a:pt x="56247" y="249599"/>
                    <a:pt x="53518" y="250355"/>
                    <a:pt x="51166" y="251824"/>
                  </a:cubicBezTo>
                  <a:cubicBezTo>
                    <a:pt x="42726" y="256989"/>
                    <a:pt x="33908" y="260391"/>
                    <a:pt x="32144" y="260433"/>
                  </a:cubicBezTo>
                  <a:cubicBezTo>
                    <a:pt x="31556" y="260433"/>
                    <a:pt x="31010" y="260433"/>
                    <a:pt x="30632" y="260433"/>
                  </a:cubicBezTo>
                  <a:cubicBezTo>
                    <a:pt x="30296" y="260433"/>
                    <a:pt x="30128" y="260433"/>
                    <a:pt x="30128" y="260601"/>
                  </a:cubicBezTo>
                  <a:cubicBezTo>
                    <a:pt x="29876" y="259929"/>
                    <a:pt x="29457" y="257577"/>
                    <a:pt x="30296" y="253336"/>
                  </a:cubicBezTo>
                  <a:cubicBezTo>
                    <a:pt x="34286" y="233096"/>
                    <a:pt x="45497" y="178045"/>
                    <a:pt x="53476" y="138908"/>
                  </a:cubicBezTo>
                  <a:lnTo>
                    <a:pt x="58725" y="113167"/>
                  </a:lnTo>
                  <a:cubicBezTo>
                    <a:pt x="60572" y="104013"/>
                    <a:pt x="58221" y="94607"/>
                    <a:pt x="52258" y="87427"/>
                  </a:cubicBezTo>
                  <a:cubicBezTo>
                    <a:pt x="46295" y="80204"/>
                    <a:pt x="37435" y="76047"/>
                    <a:pt x="27987" y="76047"/>
                  </a:cubicBezTo>
                  <a:lnTo>
                    <a:pt x="15179" y="76047"/>
                  </a:lnTo>
                  <a:cubicBezTo>
                    <a:pt x="6949" y="76047"/>
                    <a:pt x="272" y="82682"/>
                    <a:pt x="272" y="90786"/>
                  </a:cubicBezTo>
                  <a:cubicBezTo>
                    <a:pt x="272" y="98890"/>
                    <a:pt x="6949" y="105567"/>
                    <a:pt x="15179" y="105567"/>
                  </a:cubicBezTo>
                  <a:lnTo>
                    <a:pt x="27987" y="105567"/>
                  </a:lnTo>
                  <a:cubicBezTo>
                    <a:pt x="28491" y="105567"/>
                    <a:pt x="28869" y="105735"/>
                    <a:pt x="29205" y="106155"/>
                  </a:cubicBezTo>
                  <a:cubicBezTo>
                    <a:pt x="29498" y="106491"/>
                    <a:pt x="29583" y="106911"/>
                    <a:pt x="29498" y="107331"/>
                  </a:cubicBezTo>
                  <a:lnTo>
                    <a:pt x="22024" y="144074"/>
                  </a:lnTo>
                  <a:cubicBezTo>
                    <a:pt x="14297" y="181992"/>
                    <a:pt x="4681" y="229275"/>
                    <a:pt x="1070" y="247709"/>
                  </a:cubicBezTo>
                  <a:cubicBezTo>
                    <a:pt x="-2163" y="264044"/>
                    <a:pt x="2540" y="273912"/>
                    <a:pt x="7075" y="279329"/>
                  </a:cubicBezTo>
                  <a:cubicBezTo>
                    <a:pt x="11148" y="284200"/>
                    <a:pt x="18791" y="290037"/>
                    <a:pt x="32144" y="290037"/>
                  </a:cubicBezTo>
                  <a:cubicBezTo>
                    <a:pt x="44364" y="290037"/>
                    <a:pt x="60530" y="280882"/>
                    <a:pt x="66871" y="276977"/>
                  </a:cubicBezTo>
                  <a:cubicBezTo>
                    <a:pt x="73842" y="272694"/>
                    <a:pt x="76025" y="263582"/>
                    <a:pt x="71658" y="256653"/>
                  </a:cubicBezTo>
                  <a:cubicBezTo>
                    <a:pt x="68929" y="252286"/>
                    <a:pt x="64184" y="249683"/>
                    <a:pt x="58977" y="249683"/>
                  </a:cubicBezTo>
                  <a:moveTo>
                    <a:pt x="48059" y="51230"/>
                  </a:moveTo>
                  <a:cubicBezTo>
                    <a:pt x="62336" y="51230"/>
                    <a:pt x="73926" y="39724"/>
                    <a:pt x="73926" y="25615"/>
                  </a:cubicBezTo>
                  <a:cubicBezTo>
                    <a:pt x="73926" y="11506"/>
                    <a:pt x="62336" y="0"/>
                    <a:pt x="48059" y="0"/>
                  </a:cubicBezTo>
                  <a:cubicBezTo>
                    <a:pt x="33782" y="0"/>
                    <a:pt x="22192" y="11506"/>
                    <a:pt x="22192" y="25615"/>
                  </a:cubicBezTo>
                  <a:cubicBezTo>
                    <a:pt x="22192" y="39724"/>
                    <a:pt x="33782" y="51230"/>
                    <a:pt x="48059" y="51230"/>
                  </a:cubicBezTo>
                </a:path>
              </a:pathLst>
            </a:custGeom>
            <a:solidFill>
              <a:srgbClr val="19305A"/>
            </a:solid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2186346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BE711-A5F1-507A-7A05-F43CBC6742E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2EABA81-D588-8145-B753-E8F263D3C66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62530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A8D90-B052-6D04-5655-D9EEFF0FE4F2}"/>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3055BCB6-6CED-3528-E841-9C94CDB696D0}"/>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068240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56D98B-9369-E474-310D-7474B7AAD672}"/>
              </a:ext>
            </a:extLst>
          </p:cNvPr>
          <p:cNvSpPr>
            <a:spLocks noGrp="1"/>
          </p:cNvSpPr>
          <p:nvPr>
            <p:ph type="body" sz="quarter" idx="13"/>
          </p:nvPr>
        </p:nvSpPr>
        <p:spPr/>
        <p:txBody>
          <a:bodyPr/>
          <a:lstStyle/>
          <a:p>
            <a:endParaRPr lang="en-US"/>
          </a:p>
        </p:txBody>
      </p:sp>
      <p:sp>
        <p:nvSpPr>
          <p:cNvPr id="3" name="Title 2">
            <a:extLst>
              <a:ext uri="{FF2B5EF4-FFF2-40B4-BE49-F238E27FC236}">
                <a16:creationId xmlns:a16="http://schemas.microsoft.com/office/drawing/2014/main" id="{038C66C8-2272-17DF-750D-DE40789566BB}"/>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72A17C34-1C3C-9147-CD14-FBE6F6A1B219}"/>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3759900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E9280A-099F-5410-7819-58738FCE8B97}"/>
              </a:ext>
            </a:extLst>
          </p:cNvPr>
          <p:cNvSpPr>
            <a:spLocks noGrp="1"/>
          </p:cNvSpPr>
          <p:nvPr>
            <p:ph type="body" sz="quarter" idx="13"/>
          </p:nvPr>
        </p:nvSpPr>
        <p:spPr/>
        <p:txBody>
          <a:bodyPr/>
          <a:lstStyle/>
          <a:p>
            <a:endParaRPr lang="en-US"/>
          </a:p>
        </p:txBody>
      </p:sp>
      <p:sp>
        <p:nvSpPr>
          <p:cNvPr id="3" name="Title 2">
            <a:extLst>
              <a:ext uri="{FF2B5EF4-FFF2-40B4-BE49-F238E27FC236}">
                <a16:creationId xmlns:a16="http://schemas.microsoft.com/office/drawing/2014/main" id="{4248C997-03B3-1F11-E0BF-6E0624B85965}"/>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368AA3BF-5933-5701-0E1C-E53CCA18E04C}"/>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2192184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9F622B-60DF-D8F9-D8EF-45ACEB9C426D}"/>
              </a:ext>
            </a:extLst>
          </p:cNvPr>
          <p:cNvSpPr>
            <a:spLocks noGrp="1"/>
          </p:cNvSpPr>
          <p:nvPr>
            <p:ph type="body" sz="quarter" idx="13"/>
          </p:nvPr>
        </p:nvSpPr>
        <p:spPr/>
        <p:txBody>
          <a:bodyPr/>
          <a:lstStyle/>
          <a:p>
            <a:endParaRPr lang="en-US"/>
          </a:p>
        </p:txBody>
      </p:sp>
      <p:sp>
        <p:nvSpPr>
          <p:cNvPr id="3" name="Title 2">
            <a:extLst>
              <a:ext uri="{FF2B5EF4-FFF2-40B4-BE49-F238E27FC236}">
                <a16:creationId xmlns:a16="http://schemas.microsoft.com/office/drawing/2014/main" id="{9D9BD323-7DE9-44E0-2C98-708BAF70BF9C}"/>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4B872659-8C64-48FE-6490-6C9DCE371E20}"/>
              </a:ext>
            </a:extLst>
          </p:cNvPr>
          <p:cNvSpPr>
            <a:spLocks noGrp="1"/>
          </p:cNvSpPr>
          <p:nvPr>
            <p:ph sz="quarter" idx="15"/>
          </p:nvPr>
        </p:nvSpPr>
        <p:spPr/>
        <p:txBody>
          <a:bodyPr/>
          <a:lstStyle/>
          <a:p>
            <a:endParaRPr lang="en-US"/>
          </a:p>
        </p:txBody>
      </p:sp>
      <p:sp>
        <p:nvSpPr>
          <p:cNvPr id="5" name="Picture Placeholder 4">
            <a:extLst>
              <a:ext uri="{FF2B5EF4-FFF2-40B4-BE49-F238E27FC236}">
                <a16:creationId xmlns:a16="http://schemas.microsoft.com/office/drawing/2014/main" id="{8DFDED3C-D6F4-BE5F-1B5B-EDA9BFBF46EE}"/>
              </a:ext>
            </a:extLst>
          </p:cNvPr>
          <p:cNvSpPr>
            <a:spLocks noGrp="1"/>
          </p:cNvSpPr>
          <p:nvPr>
            <p:ph type="pic" sz="quarter" idx="14"/>
          </p:nvPr>
        </p:nvSpPr>
        <p:spPr/>
        <p:txBody>
          <a:bodyPr/>
          <a:lstStyle/>
          <a:p>
            <a:endParaRPr lang="en-US"/>
          </a:p>
        </p:txBody>
      </p:sp>
    </p:spTree>
    <p:extLst>
      <p:ext uri="{BB962C8B-B14F-4D97-AF65-F5344CB8AC3E}">
        <p14:creationId xmlns:p14="http://schemas.microsoft.com/office/powerpoint/2010/main" val="70011796"/>
      </p:ext>
    </p:extLst>
  </p:cSld>
  <p:clrMapOvr>
    <a:masterClrMapping/>
  </p:clrMapOvr>
</p:sld>
</file>

<file path=ppt/theme/theme1.xml><?xml version="1.0" encoding="utf-8"?>
<a:theme xmlns:a="http://schemas.openxmlformats.org/drawingml/2006/main" name="RNL Theme">
  <a:themeElements>
    <a:clrScheme name="RNL blue">
      <a:dk1>
        <a:srgbClr val="000000"/>
      </a:dk1>
      <a:lt1>
        <a:srgbClr val="FFFFFF"/>
      </a:lt1>
      <a:dk2>
        <a:srgbClr val="002C5C"/>
      </a:dk2>
      <a:lt2>
        <a:srgbClr val="BDBBBB"/>
      </a:lt2>
      <a:accent1>
        <a:srgbClr val="00A8E2"/>
      </a:accent1>
      <a:accent2>
        <a:srgbClr val="ECAA00"/>
      </a:accent2>
      <a:accent3>
        <a:srgbClr val="0071CE"/>
      </a:accent3>
      <a:accent4>
        <a:srgbClr val="C3D600"/>
      </a:accent4>
      <a:accent5>
        <a:srgbClr val="898BB4"/>
      </a:accent5>
      <a:accent6>
        <a:srgbClr val="007481"/>
      </a:accent6>
      <a:hlink>
        <a:srgbClr val="0563C1"/>
      </a:hlink>
      <a:folHlink>
        <a:srgbClr val="954F72"/>
      </a:folHlink>
    </a:clrScheme>
    <a:fontScheme name="RNL PPT Aptos">
      <a:majorFont>
        <a:latin typeface="Aptos Black"/>
        <a:ea typeface=""/>
        <a:cs typeface=""/>
      </a:majorFont>
      <a:minorFont>
        <a:latin typeface="Apto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spcAft>
            <a:spcPts val="1600"/>
          </a:spcAft>
          <a:defRPr sz="1400" dirty="0" err="1" smtClean="0"/>
        </a:defPPr>
      </a:lstStyle>
    </a:txDef>
  </a:objectDefaults>
  <a:extraClrSchemeLst/>
  <a:extLst>
    <a:ext uri="{05A4C25C-085E-4340-85A3-A5531E510DB2}">
      <thm15:themeFamily xmlns:thm15="http://schemas.microsoft.com/office/thememl/2012/main" name="RNL_PPT_Template_0224" id="{798EC4E8-D954-4349-B95C-1646191BA684}" vid="{42535479-9E5F-4C1F-8E79-BA0C9828BC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7FB22E37EECDA408EAD80269B771B65" ma:contentTypeVersion="3" ma:contentTypeDescription="Create a new document." ma:contentTypeScope="" ma:versionID="28824c4aaacec24157dffbd0efdf15fa">
  <xsd:schema xmlns:xsd="http://www.w3.org/2001/XMLSchema" xmlns:xs="http://www.w3.org/2001/XMLSchema" xmlns:p="http://schemas.microsoft.com/office/2006/metadata/properties" xmlns:ns2="573f72a3-9a09-408a-90a9-81a387309c37" targetNamespace="http://schemas.microsoft.com/office/2006/metadata/properties" ma:root="true" ma:fieldsID="9c4415a67216872ccdc9797c519aa708" ns2:_="">
    <xsd:import namespace="573f72a3-9a09-408a-90a9-81a387309c37"/>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3f72a3-9a09-408a-90a9-81a387309c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5AAAED0-11D2-4D7C-A99F-AB1932C00519}">
  <ds:schemaRefs>
    <ds:schemaRef ds:uri="http://schemas.microsoft.com/sharepoint/v3/contenttype/forms"/>
  </ds:schemaRefs>
</ds:datastoreItem>
</file>

<file path=customXml/itemProps2.xml><?xml version="1.0" encoding="utf-8"?>
<ds:datastoreItem xmlns:ds="http://schemas.openxmlformats.org/officeDocument/2006/customXml" ds:itemID="{D09920FC-83A8-457B-B6B7-59486D7684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3f72a3-9a09-408a-90a9-81a387309c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7FE81E4-B1BB-40B0-AD3C-B3E9BFA1365C}">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RNL_PPT_Template_0224</Template>
  <TotalTime>144</TotalTime>
  <Words>690</Words>
  <Application>Microsoft Office PowerPoint</Application>
  <PresentationFormat>On-screen Show (16:9)</PresentationFormat>
  <Paragraphs>33</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Aptos</vt:lpstr>
      <vt:lpstr>Aptos Black</vt:lpstr>
      <vt:lpstr>Aptos Regular</vt:lpstr>
      <vt:lpstr>Arial</vt:lpstr>
      <vt:lpstr>Calibri</vt:lpstr>
      <vt:lpstr>RNL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Viner</dc:creator>
  <cp:lastModifiedBy>Jennifer Viner</cp:lastModifiedBy>
  <cp:revision>1</cp:revision>
  <dcterms:created xsi:type="dcterms:W3CDTF">2024-05-15T15:32:07Z</dcterms:created>
  <dcterms:modified xsi:type="dcterms:W3CDTF">2024-05-15T17:56:20Z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0x01010017FB22E37EECDA408EAD80269B771B65</vt:lpwstr>
  </property>
</Properties>
</file>